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256" r:id="rId2"/>
    <p:sldId id="373" r:id="rId3"/>
    <p:sldId id="355" r:id="rId4"/>
    <p:sldId id="378" r:id="rId5"/>
    <p:sldId id="421" r:id="rId6"/>
    <p:sldId id="413" r:id="rId7"/>
    <p:sldId id="385" r:id="rId8"/>
    <p:sldId id="387" r:id="rId9"/>
    <p:sldId id="425" r:id="rId10"/>
    <p:sldId id="357" r:id="rId11"/>
    <p:sldId id="379" r:id="rId12"/>
    <p:sldId id="374" r:id="rId13"/>
    <p:sldId id="395" r:id="rId14"/>
    <p:sldId id="422" r:id="rId15"/>
    <p:sldId id="423" r:id="rId16"/>
    <p:sldId id="394" r:id="rId17"/>
    <p:sldId id="358" r:id="rId18"/>
    <p:sldId id="380" r:id="rId19"/>
    <p:sldId id="409" r:id="rId20"/>
    <p:sldId id="416" r:id="rId21"/>
    <p:sldId id="419" r:id="rId22"/>
    <p:sldId id="424" r:id="rId23"/>
    <p:sldId id="405" r:id="rId24"/>
    <p:sldId id="414" r:id="rId25"/>
    <p:sldId id="415" r:id="rId26"/>
    <p:sldId id="375" r:id="rId27"/>
    <p:sldId id="408" r:id="rId28"/>
    <p:sldId id="370" r:id="rId29"/>
    <p:sldId id="401" r:id="rId30"/>
    <p:sldId id="398" r:id="rId31"/>
    <p:sldId id="371" r:id="rId32"/>
    <p:sldId id="389" r:id="rId33"/>
    <p:sldId id="403" r:id="rId34"/>
    <p:sldId id="365" r:id="rId35"/>
  </p:sldIdLst>
  <p:sldSz cx="11879263" cy="6840538"/>
  <p:notesSz cx="6858000" cy="9144000"/>
  <p:defaultTextStyle>
    <a:defPPr>
      <a:defRPr lang="fr-FR"/>
    </a:defPPr>
    <a:lvl1pPr marL="0" algn="l" defTabSz="898489" rtl="0" eaLnBrk="1" latinLnBrk="0" hangingPunct="1">
      <a:defRPr sz="1769" kern="1200">
        <a:solidFill>
          <a:schemeClr val="tx1"/>
        </a:solidFill>
        <a:latin typeface="+mn-lt"/>
        <a:ea typeface="+mn-ea"/>
        <a:cs typeface="+mn-cs"/>
      </a:defRPr>
    </a:lvl1pPr>
    <a:lvl2pPr marL="449245" algn="l" defTabSz="898489" rtl="0" eaLnBrk="1" latinLnBrk="0" hangingPunct="1">
      <a:defRPr sz="1769" kern="1200">
        <a:solidFill>
          <a:schemeClr val="tx1"/>
        </a:solidFill>
        <a:latin typeface="+mn-lt"/>
        <a:ea typeface="+mn-ea"/>
        <a:cs typeface="+mn-cs"/>
      </a:defRPr>
    </a:lvl2pPr>
    <a:lvl3pPr marL="898489" algn="l" defTabSz="898489" rtl="0" eaLnBrk="1" latinLnBrk="0" hangingPunct="1">
      <a:defRPr sz="1769" kern="1200">
        <a:solidFill>
          <a:schemeClr val="tx1"/>
        </a:solidFill>
        <a:latin typeface="+mn-lt"/>
        <a:ea typeface="+mn-ea"/>
        <a:cs typeface="+mn-cs"/>
      </a:defRPr>
    </a:lvl3pPr>
    <a:lvl4pPr marL="1347734" algn="l" defTabSz="898489" rtl="0" eaLnBrk="1" latinLnBrk="0" hangingPunct="1">
      <a:defRPr sz="1769" kern="1200">
        <a:solidFill>
          <a:schemeClr val="tx1"/>
        </a:solidFill>
        <a:latin typeface="+mn-lt"/>
        <a:ea typeface="+mn-ea"/>
        <a:cs typeface="+mn-cs"/>
      </a:defRPr>
    </a:lvl4pPr>
    <a:lvl5pPr marL="1796979" algn="l" defTabSz="898489" rtl="0" eaLnBrk="1" latinLnBrk="0" hangingPunct="1">
      <a:defRPr sz="1769" kern="1200">
        <a:solidFill>
          <a:schemeClr val="tx1"/>
        </a:solidFill>
        <a:latin typeface="+mn-lt"/>
        <a:ea typeface="+mn-ea"/>
        <a:cs typeface="+mn-cs"/>
      </a:defRPr>
    </a:lvl5pPr>
    <a:lvl6pPr marL="2246224" algn="l" defTabSz="898489" rtl="0" eaLnBrk="1" latinLnBrk="0" hangingPunct="1">
      <a:defRPr sz="1769" kern="1200">
        <a:solidFill>
          <a:schemeClr val="tx1"/>
        </a:solidFill>
        <a:latin typeface="+mn-lt"/>
        <a:ea typeface="+mn-ea"/>
        <a:cs typeface="+mn-cs"/>
      </a:defRPr>
    </a:lvl6pPr>
    <a:lvl7pPr marL="2695468" algn="l" defTabSz="898489" rtl="0" eaLnBrk="1" latinLnBrk="0" hangingPunct="1">
      <a:defRPr sz="1769" kern="1200">
        <a:solidFill>
          <a:schemeClr val="tx1"/>
        </a:solidFill>
        <a:latin typeface="+mn-lt"/>
        <a:ea typeface="+mn-ea"/>
        <a:cs typeface="+mn-cs"/>
      </a:defRPr>
    </a:lvl7pPr>
    <a:lvl8pPr marL="3144713" algn="l" defTabSz="898489" rtl="0" eaLnBrk="1" latinLnBrk="0" hangingPunct="1">
      <a:defRPr sz="1769" kern="1200">
        <a:solidFill>
          <a:schemeClr val="tx1"/>
        </a:solidFill>
        <a:latin typeface="+mn-lt"/>
        <a:ea typeface="+mn-ea"/>
        <a:cs typeface="+mn-cs"/>
      </a:defRPr>
    </a:lvl8pPr>
    <a:lvl9pPr marL="3593958" algn="l" defTabSz="898489" rtl="0" eaLnBrk="1" latinLnBrk="0" hangingPunct="1">
      <a:defRPr sz="176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74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ssen Bargougui" initials="GB" lastIdx="1" clrIdx="0">
    <p:extLst>
      <p:ext uri="{19B8F6BF-5375-455C-9EA6-DF929625EA0E}">
        <p15:presenceInfo xmlns:p15="http://schemas.microsoft.com/office/powerpoint/2012/main" userId="b8242c303669af00" providerId="Windows Live"/>
      </p:ext>
    </p:extLst>
  </p:cmAuthor>
  <p:cmAuthor id="2" name="rami.ferjani" initials="r" lastIdx="1" clrIdx="1">
    <p:extLst>
      <p:ext uri="{19B8F6BF-5375-455C-9EA6-DF929625EA0E}">
        <p15:presenceInfo xmlns:p15="http://schemas.microsoft.com/office/powerpoint/2012/main" userId="S::rami.ferjani@isimm.u-monastir.tn::302051c1-ae48-4e88-ad10-e71b6f97bc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476"/>
    <a:srgbClr val="352343"/>
    <a:srgbClr val="1A97D7"/>
    <a:srgbClr val="A6A6A6"/>
    <a:srgbClr val="E8E8E8"/>
    <a:srgbClr val="F6FAFD"/>
    <a:srgbClr val="FFFFFF"/>
    <a:srgbClr val="CF7F4A"/>
    <a:srgbClr val="D9996E"/>
    <a:srgbClr val="B764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1" autoAdjust="0"/>
    <p:restoredTop sz="86738" autoAdjust="0"/>
  </p:normalViewPr>
  <p:slideViewPr>
    <p:cSldViewPr snapToGrid="0" snapToObjects="1">
      <p:cViewPr varScale="1">
        <p:scale>
          <a:sx n="63" d="100"/>
          <a:sy n="63" d="100"/>
        </p:scale>
        <p:origin x="1164" y="48"/>
      </p:cViewPr>
      <p:guideLst>
        <p:guide orient="horz" pos="2154"/>
        <p:guide pos="3741"/>
      </p:guideLst>
    </p:cSldViewPr>
  </p:slideViewPr>
  <p:outlineViewPr>
    <p:cViewPr>
      <p:scale>
        <a:sx n="33" d="100"/>
        <a:sy n="33" d="100"/>
      </p:scale>
      <p:origin x="0" y="-2200"/>
    </p:cViewPr>
  </p:outlineViewPr>
  <p:notesTextViewPr>
    <p:cViewPr>
      <p:scale>
        <a:sx n="1" d="1"/>
        <a:sy n="1" d="1"/>
      </p:scale>
      <p:origin x="0" y="0"/>
    </p:cViewPr>
  </p:notesTextViewPr>
  <p:notesViewPr>
    <p:cSldViewPr snapToGrid="0" snapToObjects="1">
      <p:cViewPr varScale="1">
        <p:scale>
          <a:sx n="62" d="100"/>
          <a:sy n="62" d="100"/>
        </p:scale>
        <p:origin x="2805" y="4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346C39-BB33-3D44-8441-BE2AA9E55E99}" type="datetimeFigureOut">
              <a:rPr lang="fr-FR" smtClean="0"/>
              <a:pPr/>
              <a:t>02/07/2021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3CD55D-57CD-D245-8D84-F3B7880AFEAD}" type="slidenum">
              <a:rPr lang="fr-FR" smtClean="0"/>
              <a:pPr/>
              <a:t>‹#›</a:t>
            </a:fld>
            <a:endParaRPr lang="fr-FR"/>
          </a:p>
        </p:txBody>
      </p:sp>
    </p:spTree>
    <p:extLst>
      <p:ext uri="{BB962C8B-B14F-4D97-AF65-F5344CB8AC3E}">
        <p14:creationId xmlns:p14="http://schemas.microsoft.com/office/powerpoint/2010/main" val="6461407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884BA-DE6B-0E4C-87E8-434E1F337B69}" type="datetimeFigureOut">
              <a:rPr lang="fr-FR" smtClean="0"/>
              <a:pPr/>
              <a:t>02/07/2021</a:t>
            </a:fld>
            <a:endParaRPr lang="fr-FR"/>
          </a:p>
        </p:txBody>
      </p:sp>
      <p:sp>
        <p:nvSpPr>
          <p:cNvPr id="4" name="Espace réservé de l’image des diapositives 3"/>
          <p:cNvSpPr>
            <a:spLocks noGrp="1" noRot="1" noChangeAspect="1"/>
          </p:cNvSpPr>
          <p:nvPr>
            <p:ph type="sldImg" idx="2"/>
          </p:nvPr>
        </p:nvSpPr>
        <p:spPr>
          <a:xfrm>
            <a:off x="749300" y="1143000"/>
            <a:ext cx="5359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3C49B-1B03-0649-A43A-E2D03DB2D51F}" type="slidenum">
              <a:rPr lang="fr-FR" smtClean="0"/>
              <a:pPr/>
              <a:t>‹#›</a:t>
            </a:fld>
            <a:endParaRPr lang="fr-FR"/>
          </a:p>
        </p:txBody>
      </p:sp>
    </p:spTree>
    <p:extLst>
      <p:ext uri="{BB962C8B-B14F-4D97-AF65-F5344CB8AC3E}">
        <p14:creationId xmlns:p14="http://schemas.microsoft.com/office/powerpoint/2010/main" val="821731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morning </a:t>
            </a:r>
            <a:r>
              <a:rPr lang="en-US" sz="1200" kern="1200" dirty="0" err="1">
                <a:solidFill>
                  <a:schemeClr val="tx1"/>
                </a:solidFill>
                <a:effectLst/>
                <a:latin typeface="+mn-lt"/>
                <a:ea typeface="+mn-ea"/>
                <a:cs typeface="+mn-cs"/>
              </a:rPr>
              <a:t>mr</a:t>
            </a:r>
            <a:r>
              <a:rPr lang="en-US" sz="1200" kern="1200" dirty="0">
                <a:solidFill>
                  <a:schemeClr val="tx1"/>
                </a:solidFill>
                <a:effectLst/>
                <a:latin typeface="+mn-lt"/>
                <a:ea typeface="+mn-ea"/>
                <a:cs typeface="+mn-cs"/>
              </a:rPr>
              <a:t> president and members of the jury before we begin </a:t>
            </a:r>
            <a:r>
              <a:rPr lang="en-US" sz="1200" kern="1200" dirty="0" err="1">
                <a:solidFill>
                  <a:schemeClr val="tx1"/>
                </a:solidFill>
                <a:effectLst/>
                <a:latin typeface="+mn-lt"/>
                <a:ea typeface="+mn-ea"/>
                <a:cs typeface="+mn-cs"/>
              </a:rPr>
              <a:t>i'd</a:t>
            </a:r>
            <a:r>
              <a:rPr lang="en-US" sz="1200" kern="1200" dirty="0">
                <a:solidFill>
                  <a:schemeClr val="tx1"/>
                </a:solidFill>
                <a:effectLst/>
                <a:latin typeface="+mn-lt"/>
                <a:ea typeface="+mn-ea"/>
                <a:cs typeface="+mn-cs"/>
              </a:rPr>
              <a:t> like to thank you for agreeing to judge our work, my name is rami Ferjani and it’s my honor to present you my end of studies project which consists of designing and developing  a web application for the management of fitness activities developed within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Mega-DEV company</a:t>
            </a:r>
          </a:p>
        </p:txBody>
      </p:sp>
    </p:spTree>
    <p:extLst>
      <p:ext uri="{BB962C8B-B14F-4D97-AF65-F5344CB8AC3E}">
        <p14:creationId xmlns:p14="http://schemas.microsoft.com/office/powerpoint/2010/main" val="2540056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 I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move on to the </a:t>
            </a:r>
            <a:r>
              <a:rPr lang="fr-FR" sz="1200" kern="1200" dirty="0" err="1">
                <a:solidFill>
                  <a:schemeClr val="tx1"/>
                </a:solidFill>
                <a:effectLst/>
                <a:latin typeface="+mn-lt"/>
                <a:ea typeface="+mn-ea"/>
                <a:cs typeface="+mn-cs"/>
              </a:rPr>
              <a:t>study</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existing</a:t>
            </a:r>
            <a:r>
              <a:rPr lang="fr-FR" sz="1200" kern="1200" dirty="0">
                <a:solidFill>
                  <a:schemeClr val="tx1"/>
                </a:solidFill>
                <a:effectLst/>
                <a:latin typeface="+mn-lt"/>
                <a:ea typeface="+mn-ea"/>
                <a:cs typeface="+mn-cs"/>
              </a:rPr>
              <a:t> and </a:t>
            </a:r>
            <a:r>
              <a:rPr lang="fr-FR" sz="1200" kern="1200" dirty="0" err="1">
                <a:solidFill>
                  <a:schemeClr val="tx1"/>
                </a:solidFill>
                <a:effectLst/>
                <a:latin typeface="+mn-lt"/>
                <a:ea typeface="+mn-ea"/>
                <a:cs typeface="+mn-cs"/>
              </a:rPr>
              <a:t>proposed</a:t>
            </a:r>
            <a:r>
              <a:rPr lang="fr-FR" sz="1200" kern="1200" dirty="0">
                <a:solidFill>
                  <a:schemeClr val="tx1"/>
                </a:solidFill>
                <a:effectLst/>
                <a:latin typeface="+mn-lt"/>
                <a:ea typeface="+mn-ea"/>
                <a:cs typeface="+mn-cs"/>
              </a:rPr>
              <a:t> solution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470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After</a:t>
            </a:r>
            <a:r>
              <a:rPr lang="fr-FR" sz="1200" kern="1200" dirty="0">
                <a:solidFill>
                  <a:schemeClr val="tx1"/>
                </a:solidFill>
                <a:effectLst/>
                <a:latin typeface="+mn-lt"/>
                <a:ea typeface="+mn-ea"/>
                <a:cs typeface="+mn-cs"/>
              </a:rPr>
              <a:t> an </a:t>
            </a:r>
            <a:r>
              <a:rPr lang="fr-FR" sz="1200" kern="1200" dirty="0" err="1">
                <a:solidFill>
                  <a:schemeClr val="tx1"/>
                </a:solidFill>
                <a:effectLst/>
                <a:latin typeface="+mn-lt"/>
                <a:ea typeface="+mn-ea"/>
                <a:cs typeface="+mn-cs"/>
              </a:rPr>
              <a:t>indepth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research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found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three</a:t>
            </a:r>
            <a:r>
              <a:rPr lang="fr-FR" sz="1200" kern="1200" dirty="0">
                <a:solidFill>
                  <a:schemeClr val="tx1"/>
                </a:solidFill>
                <a:effectLst/>
                <a:latin typeface="+mn-lt"/>
                <a:ea typeface="+mn-ea"/>
                <a:cs typeface="+mn-cs"/>
              </a:rPr>
              <a:t> web applications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respond</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problematic</a:t>
            </a:r>
            <a:r>
              <a:rPr lang="fr-FR" sz="1200" kern="1200" dirty="0">
                <a:solidFill>
                  <a:schemeClr val="tx1"/>
                </a:solidFill>
                <a:effectLst/>
                <a:latin typeface="+mn-lt"/>
                <a:ea typeface="+mn-ea"/>
                <a:cs typeface="+mn-cs"/>
              </a:rPr>
              <a:t>: Fitness Blender, Bodybuilding </a:t>
            </a:r>
            <a:r>
              <a:rPr lang="fr-FR" sz="1200" kern="1200" dirty="0" err="1">
                <a:solidFill>
                  <a:schemeClr val="tx1"/>
                </a:solidFill>
                <a:effectLst/>
                <a:latin typeface="+mn-lt"/>
                <a:ea typeface="+mn-ea"/>
                <a:cs typeface="+mn-cs"/>
              </a:rPr>
              <a:t>sixpacksixweek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after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present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application  I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present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proposed</a:t>
            </a:r>
            <a:r>
              <a:rPr lang="fr-FR" sz="1200" kern="1200" dirty="0">
                <a:solidFill>
                  <a:schemeClr val="tx1"/>
                </a:solidFill>
                <a:effectLst/>
                <a:latin typeface="+mn-lt"/>
                <a:ea typeface="+mn-ea"/>
                <a:cs typeface="+mn-cs"/>
              </a:rPr>
              <a:t> solution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660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Fitness Blender is a fitness platform that offers full-length workout videos, workout programs, and diet and meal plans.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82147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Orginaly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was</a:t>
            </a:r>
            <a:r>
              <a:rPr lang="fr-FR" sz="1200" kern="1200" dirty="0">
                <a:solidFill>
                  <a:schemeClr val="tx1"/>
                </a:solidFill>
                <a:effectLst/>
                <a:latin typeface="+mn-lt"/>
                <a:ea typeface="+mn-ea"/>
                <a:cs typeface="+mn-cs"/>
              </a:rPr>
              <a:t> an online </a:t>
            </a:r>
            <a:r>
              <a:rPr lang="fr-FR" sz="1200" kern="1200" dirty="0" err="1">
                <a:solidFill>
                  <a:schemeClr val="tx1"/>
                </a:solidFill>
                <a:effectLst/>
                <a:latin typeface="+mn-lt"/>
                <a:ea typeface="+mn-ea"/>
                <a:cs typeface="+mn-cs"/>
              </a:rPr>
              <a:t>retailer</a:t>
            </a:r>
            <a:r>
              <a:rPr lang="fr-FR" sz="1200" kern="1200" dirty="0">
                <a:solidFill>
                  <a:schemeClr val="tx1"/>
                </a:solidFill>
                <a:effectLst/>
                <a:latin typeface="+mn-lt"/>
                <a:ea typeface="+mn-ea"/>
                <a:cs typeface="+mn-cs"/>
              </a:rPr>
              <a:t> of sport </a:t>
            </a:r>
            <a:r>
              <a:rPr lang="fr-FR" sz="1200" kern="1200" dirty="0" err="1">
                <a:solidFill>
                  <a:schemeClr val="tx1"/>
                </a:solidFill>
                <a:effectLst/>
                <a:latin typeface="+mn-lt"/>
                <a:ea typeface="+mn-ea"/>
                <a:cs typeface="+mn-cs"/>
              </a:rPr>
              <a:t>supplements</a:t>
            </a:r>
            <a:r>
              <a:rPr lang="fr-FR" sz="1200" kern="1200" dirty="0">
                <a:solidFill>
                  <a:schemeClr val="tx1"/>
                </a:solidFill>
                <a:effectLst/>
                <a:latin typeface="+mn-lt"/>
                <a:ea typeface="+mn-ea"/>
                <a:cs typeface="+mn-cs"/>
              </a:rPr>
              <a:t>,  but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 </a:t>
            </a:r>
            <a:r>
              <a:rPr lang="en-US" dirty="0"/>
              <a:t> it has become a great resource for workout plans created by experts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27881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6weeksixpack is a website that offers a fitness challenge, it gives daily instruction but it doesn’t specify workout for specific users, and it doesn’t connect users with each other</a:t>
            </a:r>
          </a:p>
        </p:txBody>
      </p:sp>
    </p:spTree>
    <p:extLst>
      <p:ext uri="{BB962C8B-B14F-4D97-AF65-F5344CB8AC3E}">
        <p14:creationId xmlns:p14="http://schemas.microsoft.com/office/powerpoint/2010/main" val="1355382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This </a:t>
            </a:r>
            <a:r>
              <a:rPr lang="fr-FR" dirty="0" err="1"/>
              <a:t>is</a:t>
            </a:r>
            <a:r>
              <a:rPr lang="fr-FR" dirty="0"/>
              <a:t> the table </a:t>
            </a:r>
            <a:r>
              <a:rPr lang="fr-FR" dirty="0" err="1"/>
              <a:t>that</a:t>
            </a:r>
            <a:r>
              <a:rPr lang="fr-FR" dirty="0"/>
              <a:t> </a:t>
            </a:r>
            <a:r>
              <a:rPr lang="fr-FR" dirty="0" err="1"/>
              <a:t>contains</a:t>
            </a:r>
            <a:r>
              <a:rPr lang="fr-FR" dirty="0"/>
              <a:t> the </a:t>
            </a:r>
            <a:r>
              <a:rPr lang="fr-FR" dirty="0" err="1"/>
              <a:t>comparison</a:t>
            </a:r>
            <a:r>
              <a:rPr lang="fr-FR" dirty="0"/>
              <a:t> of </a:t>
            </a:r>
            <a:r>
              <a:rPr lang="fr-FR" dirty="0" err="1"/>
              <a:t>existing</a:t>
            </a:r>
            <a:r>
              <a:rPr lang="fr-FR" dirty="0"/>
              <a:t> applications </a:t>
            </a:r>
            <a:r>
              <a:rPr lang="fr-FR" dirty="0" err="1"/>
              <a:t>according</a:t>
            </a:r>
            <a:r>
              <a:rPr lang="fr-FR" dirty="0"/>
              <a:t> to </a:t>
            </a:r>
            <a:r>
              <a:rPr lang="fr-FR" dirty="0" err="1"/>
              <a:t>these</a:t>
            </a:r>
            <a:r>
              <a:rPr lang="fr-FR" dirty="0"/>
              <a:t> </a:t>
            </a:r>
            <a:r>
              <a:rPr lang="fr-FR" dirty="0" err="1"/>
              <a:t>criteria</a:t>
            </a:r>
            <a:r>
              <a:rPr lang="fr-FR" dirty="0"/>
              <a:t>: Design, user </a:t>
            </a:r>
            <a:r>
              <a:rPr lang="fr-FR" dirty="0" err="1"/>
              <a:t>experince</a:t>
            </a:r>
            <a:r>
              <a:rPr lang="fr-FR" dirty="0"/>
              <a:t>, Full body and home </a:t>
            </a:r>
            <a:r>
              <a:rPr lang="fr-FR" dirty="0" err="1"/>
              <a:t>workouts</a:t>
            </a:r>
            <a:r>
              <a:rPr lang="fr-FR" dirty="0"/>
              <a:t>,  interaction </a:t>
            </a:r>
            <a:r>
              <a:rPr lang="fr-FR" dirty="0" err="1"/>
              <a:t>between</a:t>
            </a:r>
            <a:r>
              <a:rPr lang="fr-FR" dirty="0"/>
              <a:t> users etc..</a:t>
            </a:r>
            <a:endParaRPr lang="en-US" dirty="0"/>
          </a:p>
        </p:txBody>
      </p:sp>
    </p:spTree>
    <p:extLst>
      <p:ext uri="{BB962C8B-B14F-4D97-AF65-F5344CB8AC3E}">
        <p14:creationId xmlns:p14="http://schemas.microsoft.com/office/powerpoint/2010/main" val="637945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FR" sz="1200" b="1" kern="1200" dirty="0" err="1">
                <a:solidFill>
                  <a:schemeClr val="tx1"/>
                </a:solidFill>
                <a:latin typeface="+mn-lt"/>
                <a:ea typeface="+mn-ea"/>
                <a:cs typeface="+mn-cs"/>
              </a:rPr>
              <a:t>Now</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our</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proposed</a:t>
            </a:r>
            <a:r>
              <a:rPr lang="fr-FR" sz="1200" b="1" kern="1200" dirty="0">
                <a:solidFill>
                  <a:schemeClr val="tx1"/>
                </a:solidFill>
                <a:latin typeface="+mn-lt"/>
                <a:ea typeface="+mn-ea"/>
                <a:cs typeface="+mn-cs"/>
              </a:rPr>
              <a:t> solution </a:t>
            </a:r>
            <a:r>
              <a:rPr lang="fr-FR" sz="1200" b="1" kern="1200" dirty="0" err="1">
                <a:solidFill>
                  <a:schemeClr val="tx1"/>
                </a:solidFill>
                <a:latin typeface="+mn-lt"/>
                <a:ea typeface="+mn-ea"/>
                <a:cs typeface="+mn-cs"/>
              </a:rPr>
              <a:t>is</a:t>
            </a:r>
            <a:r>
              <a:rPr lang="fr-FR" sz="1200" b="1" kern="1200" dirty="0">
                <a:solidFill>
                  <a:schemeClr val="tx1"/>
                </a:solidFill>
                <a:latin typeface="+mn-lt"/>
                <a:ea typeface="+mn-ea"/>
                <a:cs typeface="+mn-cs"/>
              </a:rPr>
              <a:t> a web application </a:t>
            </a:r>
            <a:r>
              <a:rPr lang="fr-FR" sz="1200" b="1" kern="1200" dirty="0" err="1">
                <a:solidFill>
                  <a:schemeClr val="tx1"/>
                </a:solidFill>
                <a:latin typeface="+mn-lt"/>
                <a:ea typeface="+mn-ea"/>
                <a:cs typeface="+mn-cs"/>
              </a:rPr>
              <a:t>that</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allowed</a:t>
            </a:r>
            <a:r>
              <a:rPr lang="fr-FR" sz="1200" b="1" kern="1200" dirty="0">
                <a:solidFill>
                  <a:schemeClr val="tx1"/>
                </a:solidFill>
                <a:latin typeface="+mn-lt"/>
                <a:ea typeface="+mn-ea"/>
                <a:cs typeface="+mn-cs"/>
              </a:rPr>
              <a:t> users to :</a:t>
            </a:r>
          </a:p>
          <a:p>
            <a:pPr fontAlgn="base"/>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receive</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workout</a:t>
            </a:r>
            <a:r>
              <a:rPr lang="fr-FR" sz="1200" b="1" kern="1200" dirty="0">
                <a:solidFill>
                  <a:schemeClr val="tx1"/>
                </a:solidFill>
                <a:latin typeface="+mn-lt"/>
                <a:ea typeface="+mn-ea"/>
                <a:cs typeface="+mn-cs"/>
              </a:rPr>
              <a:t> program </a:t>
            </a:r>
            <a:r>
              <a:rPr lang="fr-FR" sz="1200" b="1" kern="1200" dirty="0" err="1">
                <a:solidFill>
                  <a:schemeClr val="tx1"/>
                </a:solidFill>
                <a:latin typeface="+mn-lt"/>
                <a:ea typeface="+mn-ea"/>
                <a:cs typeface="+mn-cs"/>
              </a:rPr>
              <a:t>based</a:t>
            </a:r>
            <a:r>
              <a:rPr lang="fr-FR" sz="1200" b="1" kern="1200" dirty="0">
                <a:solidFill>
                  <a:schemeClr val="tx1"/>
                </a:solidFill>
                <a:latin typeface="+mn-lt"/>
                <a:ea typeface="+mn-ea"/>
                <a:cs typeface="+mn-cs"/>
              </a:rPr>
              <a:t> on certain conditions</a:t>
            </a:r>
          </a:p>
          <a:p>
            <a:pPr fontAlgn="base"/>
            <a:r>
              <a:rPr lang="fr-FR" sz="1200" b="1" kern="1200" dirty="0">
                <a:solidFill>
                  <a:schemeClr val="tx1"/>
                </a:solidFill>
                <a:latin typeface="+mn-lt"/>
                <a:ea typeface="+mn-ea"/>
                <a:cs typeface="+mn-cs"/>
              </a:rPr>
              <a:t>  -to connect with other users to </a:t>
            </a:r>
            <a:r>
              <a:rPr lang="fr-FR" sz="1200" b="1" kern="1200" dirty="0" err="1">
                <a:solidFill>
                  <a:schemeClr val="tx1"/>
                </a:solidFill>
                <a:latin typeface="+mn-lt"/>
                <a:ea typeface="+mn-ea"/>
                <a:cs typeface="+mn-cs"/>
              </a:rPr>
              <a:t>stay</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motivated</a:t>
            </a:r>
            <a:endParaRPr lang="fr-FR" sz="1200" b="1" kern="1200" dirty="0">
              <a:solidFill>
                <a:schemeClr val="tx1"/>
              </a:solidFill>
              <a:latin typeface="+mn-lt"/>
              <a:ea typeface="+mn-ea"/>
              <a:cs typeface="+mn-cs"/>
            </a:endParaRPr>
          </a:p>
          <a:p>
            <a:pPr fontAlgn="base"/>
            <a:r>
              <a:rPr lang="fr-FR" sz="1200" b="1" kern="1200" dirty="0">
                <a:solidFill>
                  <a:schemeClr val="tx1"/>
                </a:solidFill>
                <a:latin typeface="+mn-lt"/>
                <a:ea typeface="+mn-ea"/>
                <a:cs typeface="+mn-cs"/>
              </a:rPr>
              <a:t>  -to </a:t>
            </a:r>
            <a:r>
              <a:rPr lang="fr-FR" sz="1200" b="1" kern="1200" dirty="0" err="1">
                <a:solidFill>
                  <a:schemeClr val="tx1"/>
                </a:solidFill>
                <a:latin typeface="+mn-lt"/>
                <a:ea typeface="+mn-ea"/>
                <a:cs typeface="+mn-cs"/>
              </a:rPr>
              <a:t>create</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workouts</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ith</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daily</a:t>
            </a:r>
            <a:r>
              <a:rPr lang="fr-FR" sz="1200" b="1" kern="1200" dirty="0">
                <a:solidFill>
                  <a:schemeClr val="tx1"/>
                </a:solidFill>
                <a:latin typeface="+mn-lt"/>
                <a:ea typeface="+mn-ea"/>
                <a:cs typeface="+mn-cs"/>
              </a:rPr>
              <a:t> instructions</a:t>
            </a:r>
          </a:p>
          <a:p>
            <a:pPr fontAlgn="base"/>
            <a:r>
              <a:rPr lang="fr-FR" sz="1200" b="1" kern="1200" dirty="0">
                <a:solidFill>
                  <a:schemeClr val="tx1"/>
                </a:solidFill>
                <a:latin typeface="+mn-lt"/>
                <a:ea typeface="+mn-ea"/>
                <a:cs typeface="+mn-cs"/>
              </a:rPr>
              <a:t>   -to manage users and </a:t>
            </a:r>
            <a:r>
              <a:rPr lang="fr-FR" sz="1200" b="1" kern="1200" dirty="0" err="1">
                <a:solidFill>
                  <a:schemeClr val="tx1"/>
                </a:solidFill>
                <a:latin typeface="+mn-lt"/>
                <a:ea typeface="+mn-ea"/>
                <a:cs typeface="+mn-cs"/>
              </a:rPr>
              <a:t>workouts</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effectively</a:t>
            </a:r>
            <a:endParaRPr lang="fr-FR" sz="1200" kern="1200" dirty="0">
              <a:solidFill>
                <a:schemeClr val="tx1"/>
              </a:solidFill>
              <a:latin typeface="+mn-lt"/>
              <a:ea typeface="+mn-ea"/>
              <a:cs typeface="+mn-cs"/>
            </a:endParaRPr>
          </a:p>
        </p:txBody>
      </p:sp>
    </p:spTree>
    <p:extLst>
      <p:ext uri="{BB962C8B-B14F-4D97-AF65-F5344CB8AC3E}">
        <p14:creationId xmlns:p14="http://schemas.microsoft.com/office/powerpoint/2010/main" val="760342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After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finishing</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general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context,we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move on to </a:t>
            </a:r>
            <a:r>
              <a:rPr lang="fr-FR" sz="1200" kern="1200" dirty="0" err="1">
                <a:solidFill>
                  <a:schemeClr val="tx1"/>
                </a:solidFill>
                <a:effectLst/>
                <a:latin typeface="+mn-lt"/>
                <a:ea typeface="+mn-ea"/>
                <a:cs typeface="+mn-cs"/>
              </a:rPr>
              <a:t>specifications</a:t>
            </a:r>
            <a:r>
              <a:rPr lang="fr-FR"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4787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specifications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divided</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three</a:t>
            </a:r>
            <a:r>
              <a:rPr lang="fr-FR" sz="1200" kern="1200" dirty="0">
                <a:solidFill>
                  <a:schemeClr val="tx1"/>
                </a:solidFill>
                <a:effectLst/>
                <a:latin typeface="+mn-lt"/>
                <a:ea typeface="+mn-ea"/>
                <a:cs typeface="+mn-cs"/>
              </a:rPr>
              <a:t> parts:</a:t>
            </a:r>
          </a:p>
          <a:p>
            <a:r>
              <a:rPr lang="fr-FR" sz="1200" kern="1200" dirty="0">
                <a:solidFill>
                  <a:schemeClr val="tx1"/>
                </a:solidFill>
                <a:effectLst/>
                <a:latin typeface="+mn-lt"/>
                <a:ea typeface="+mn-ea"/>
                <a:cs typeface="+mn-cs"/>
              </a:rPr>
              <a:t> -system </a:t>
            </a:r>
            <a:r>
              <a:rPr lang="fr-FR" sz="1200" kern="1200" dirty="0" err="1">
                <a:solidFill>
                  <a:schemeClr val="tx1"/>
                </a:solidFill>
                <a:effectLst/>
                <a:latin typeface="+mn-lt"/>
                <a:ea typeface="+mn-ea"/>
                <a:cs typeface="+mn-cs"/>
              </a:rPr>
              <a:t>actors</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functional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needs</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geneal</a:t>
            </a:r>
            <a:r>
              <a:rPr lang="fr-FR" sz="1200" kern="1200" dirty="0">
                <a:solidFill>
                  <a:schemeClr val="tx1"/>
                </a:solidFill>
                <a:effectLst/>
                <a:latin typeface="+mn-lt"/>
                <a:ea typeface="+mn-ea"/>
                <a:cs typeface="+mn-cs"/>
              </a:rPr>
              <a:t> use case </a:t>
            </a:r>
            <a:r>
              <a:rPr lang="fr-FR" sz="1200" kern="1200" dirty="0" err="1">
                <a:solidFill>
                  <a:schemeClr val="tx1"/>
                </a:solidFill>
                <a:effectLst/>
                <a:latin typeface="+mn-lt"/>
                <a:ea typeface="+mn-ea"/>
                <a:cs typeface="+mn-cs"/>
              </a:rPr>
              <a:t>diagram</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0612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Our system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two</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actos</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-the user</a:t>
            </a:r>
            <a:r>
              <a:rPr lang="en-US" sz="1200" kern="1200" dirty="0">
                <a:solidFill>
                  <a:schemeClr val="tx1"/>
                </a:solidFill>
                <a:effectLst/>
                <a:latin typeface="+mn-lt"/>
                <a:ea typeface="+mn-ea"/>
                <a:cs typeface="+mn-cs"/>
              </a:rPr>
              <a:t> and the administrator</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1939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illustrate our work well, we have chosen to follow the following plan:</a:t>
            </a:r>
          </a:p>
          <a:p>
            <a:r>
              <a:rPr lang="en-US" sz="1200" kern="1200" dirty="0">
                <a:solidFill>
                  <a:schemeClr val="tx1"/>
                </a:solidFill>
                <a:effectLst/>
                <a:latin typeface="+mn-lt"/>
                <a:ea typeface="+mn-ea"/>
                <a:cs typeface="+mn-cs"/>
              </a:rPr>
              <a:t>First of all, we will present the general context of the project</a:t>
            </a:r>
          </a:p>
          <a:p>
            <a:r>
              <a:rPr lang="en-US" sz="1200" kern="1200" dirty="0">
                <a:solidFill>
                  <a:schemeClr val="tx1"/>
                </a:solidFill>
                <a:effectLst/>
                <a:latin typeface="+mn-lt"/>
                <a:ea typeface="+mn-ea"/>
                <a:cs typeface="+mn-cs"/>
              </a:rPr>
              <a:t>Then I will move on to the study of the existing and proposed solution</a:t>
            </a:r>
          </a:p>
          <a:p>
            <a:r>
              <a:rPr lang="en-US" sz="1200" kern="1200" dirty="0">
                <a:solidFill>
                  <a:schemeClr val="tx1"/>
                </a:solidFill>
                <a:effectLst/>
                <a:latin typeface="+mn-lt"/>
                <a:ea typeface="+mn-ea"/>
                <a:cs typeface="+mn-cs"/>
              </a:rPr>
              <a:t>Thirdly, we will  </a:t>
            </a:r>
            <a:r>
              <a:rPr lang="en-US" sz="1200" kern="1200" dirty="0" err="1">
                <a:solidFill>
                  <a:schemeClr val="tx1"/>
                </a:solidFill>
                <a:effectLst/>
                <a:latin typeface="+mn-lt"/>
                <a:ea typeface="+mn-ea"/>
                <a:cs typeface="+mn-cs"/>
              </a:rPr>
              <a:t>discurss</a:t>
            </a:r>
            <a:r>
              <a:rPr lang="en-US" sz="1200" kern="1200" dirty="0">
                <a:solidFill>
                  <a:schemeClr val="tx1"/>
                </a:solidFill>
                <a:effectLst/>
                <a:latin typeface="+mn-lt"/>
                <a:ea typeface="+mn-ea"/>
                <a:cs typeface="+mn-cs"/>
              </a:rPr>
              <a:t> the specifications </a:t>
            </a:r>
          </a:p>
          <a:p>
            <a:r>
              <a:rPr lang="en-US" sz="1200" kern="1200" dirty="0">
                <a:solidFill>
                  <a:schemeClr val="tx1"/>
                </a:solidFill>
                <a:effectLst/>
                <a:latin typeface="+mn-lt"/>
                <a:ea typeface="+mn-ea"/>
                <a:cs typeface="+mn-cs"/>
              </a:rPr>
              <a:t>Afterwards, we will present the conception,</a:t>
            </a:r>
          </a:p>
          <a:p>
            <a:r>
              <a:rPr lang="en-US" sz="1200" kern="1200" dirty="0">
                <a:solidFill>
                  <a:schemeClr val="tx1"/>
                </a:solidFill>
                <a:effectLst/>
                <a:latin typeface="+mn-lt"/>
                <a:ea typeface="+mn-ea"/>
                <a:cs typeface="+mn-cs"/>
              </a:rPr>
              <a:t>Followed by an overview of the realization of our project</a:t>
            </a:r>
          </a:p>
          <a:p>
            <a:r>
              <a:rPr lang="en-US" sz="1200" kern="1200" dirty="0">
                <a:solidFill>
                  <a:schemeClr val="tx1"/>
                </a:solidFill>
                <a:effectLst/>
                <a:latin typeface="+mn-lt"/>
                <a:ea typeface="+mn-ea"/>
                <a:cs typeface="+mn-cs"/>
              </a:rPr>
              <a:t>And finally , we will finish by taking a look at the conclusion and perspectives</a:t>
            </a:r>
          </a:p>
        </p:txBody>
      </p:sp>
    </p:spTree>
    <p:extLst>
      <p:ext uri="{BB962C8B-B14F-4D97-AF65-F5344CB8AC3E}">
        <p14:creationId xmlns:p14="http://schemas.microsoft.com/office/powerpoint/2010/main" val="2382293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The user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able to:</a:t>
            </a:r>
          </a:p>
          <a:p>
            <a:r>
              <a:rPr lang="fr-FR" sz="1200" kern="1200" dirty="0" err="1">
                <a:solidFill>
                  <a:schemeClr val="tx1"/>
                </a:solidFill>
                <a:effectLst/>
                <a:latin typeface="+mn-lt"/>
                <a:ea typeface="+mn-ea"/>
                <a:cs typeface="+mn-cs"/>
              </a:rPr>
              <a:t>Register</a:t>
            </a:r>
            <a:endParaRPr lang="fr-FR" sz="1200" kern="1200" dirty="0">
              <a:solidFill>
                <a:schemeClr val="tx1"/>
              </a:solidFill>
              <a:effectLst/>
              <a:latin typeface="+mn-lt"/>
              <a:ea typeface="+mn-ea"/>
              <a:cs typeface="+mn-cs"/>
            </a:endParaRPr>
          </a:p>
          <a:p>
            <a:r>
              <a:rPr lang="fr-FR" sz="1200" kern="1200" dirty="0" err="1">
                <a:solidFill>
                  <a:schemeClr val="tx1"/>
                </a:solidFill>
                <a:effectLst/>
                <a:latin typeface="+mn-lt"/>
                <a:ea typeface="+mn-ea"/>
                <a:cs typeface="+mn-cs"/>
              </a:rPr>
              <a:t>Authenticate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Consult </a:t>
            </a:r>
            <a:r>
              <a:rPr lang="fr-FR" sz="1200" kern="1200" dirty="0" err="1">
                <a:solidFill>
                  <a:schemeClr val="tx1"/>
                </a:solidFill>
                <a:effectLst/>
                <a:latin typeface="+mn-lt"/>
                <a:ea typeface="+mn-ea"/>
                <a:cs typeface="+mn-cs"/>
              </a:rPr>
              <a:t>workout</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Chat with other uses</a:t>
            </a:r>
          </a:p>
          <a:p>
            <a:r>
              <a:rPr lang="fr-FR" sz="1200" kern="1200" dirty="0" err="1">
                <a:solidFill>
                  <a:schemeClr val="tx1"/>
                </a:solidFill>
                <a:effectLst/>
                <a:latin typeface="+mn-lt"/>
                <a:ea typeface="+mn-ea"/>
                <a:cs typeface="+mn-cs"/>
              </a:rPr>
              <a:t>Create</a:t>
            </a:r>
            <a:r>
              <a:rPr lang="fr-FR" sz="1200" kern="1200" dirty="0">
                <a:solidFill>
                  <a:schemeClr val="tx1"/>
                </a:solidFill>
                <a:effectLst/>
                <a:latin typeface="+mn-lt"/>
                <a:ea typeface="+mn-ea"/>
                <a:cs typeface="+mn-cs"/>
              </a:rPr>
              <a:t> support group</a:t>
            </a:r>
          </a:p>
          <a:p>
            <a:r>
              <a:rPr lang="fr-FR" sz="1200" kern="1200" dirty="0">
                <a:solidFill>
                  <a:schemeClr val="tx1"/>
                </a:solidFill>
                <a:effectLst/>
                <a:latin typeface="+mn-lt"/>
                <a:ea typeface="+mn-ea"/>
                <a:cs typeface="+mn-cs"/>
              </a:rPr>
              <a:t>And </a:t>
            </a:r>
            <a:r>
              <a:rPr lang="fr-FR" sz="1200" kern="1200" dirty="0" err="1">
                <a:solidFill>
                  <a:schemeClr val="tx1"/>
                </a:solidFill>
                <a:effectLst/>
                <a:latin typeface="+mn-lt"/>
                <a:ea typeface="+mn-ea"/>
                <a:cs typeface="+mn-cs"/>
              </a:rPr>
              <a:t>finaly</a:t>
            </a:r>
            <a:r>
              <a:rPr lang="fr-FR" sz="1200" kern="1200" dirty="0">
                <a:solidFill>
                  <a:schemeClr val="tx1"/>
                </a:solidFill>
                <a:effectLst/>
                <a:latin typeface="+mn-lt"/>
                <a:ea typeface="+mn-ea"/>
                <a:cs typeface="+mn-cs"/>
              </a:rPr>
              <a:t> manage goals and settings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15788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adminstator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able to manage </a:t>
            </a:r>
            <a:r>
              <a:rPr lang="fr-FR" sz="1200" kern="1200" dirty="0" err="1">
                <a:solidFill>
                  <a:schemeClr val="tx1"/>
                </a:solidFill>
                <a:effectLst/>
                <a:latin typeface="+mn-lt"/>
                <a:ea typeface="+mn-ea"/>
                <a:cs typeface="+mn-cs"/>
              </a:rPr>
              <a:t>workouts</a:t>
            </a:r>
            <a:r>
              <a:rPr lang="fr-FR" sz="1200" kern="1200" dirty="0">
                <a:solidFill>
                  <a:schemeClr val="tx1"/>
                </a:solidFill>
                <a:effectLst/>
                <a:latin typeface="+mn-lt"/>
                <a:ea typeface="+mn-ea"/>
                <a:cs typeface="+mn-cs"/>
              </a:rPr>
              <a:t> and users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66721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Among</a:t>
            </a:r>
            <a:r>
              <a:rPr lang="fr-FR" dirty="0"/>
              <a:t> the non </a:t>
            </a:r>
            <a:r>
              <a:rPr lang="fr-FR" dirty="0" err="1"/>
              <a:t>functional</a:t>
            </a:r>
            <a:r>
              <a:rPr lang="fr-FR" dirty="0"/>
              <a:t> </a:t>
            </a:r>
            <a:r>
              <a:rPr lang="fr-FR" dirty="0" err="1"/>
              <a:t>requirements</a:t>
            </a:r>
            <a:r>
              <a:rPr lang="fr-FR" dirty="0"/>
              <a:t> </a:t>
            </a:r>
            <a:r>
              <a:rPr lang="fr-FR" dirty="0" err="1"/>
              <a:t>we</a:t>
            </a:r>
            <a:r>
              <a:rPr lang="fr-FR" dirty="0"/>
              <a:t> can mention:</a:t>
            </a:r>
            <a:endParaRPr lang="en-US" dirty="0"/>
          </a:p>
        </p:txBody>
      </p:sp>
    </p:spTree>
    <p:extLst>
      <p:ext uri="{BB962C8B-B14F-4D97-AF65-F5344CB8AC3E}">
        <p14:creationId xmlns:p14="http://schemas.microsoft.com/office/powerpoint/2010/main" val="125855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To </a:t>
            </a:r>
            <a:r>
              <a:rPr lang="fr-FR" sz="1200" kern="1200" dirty="0" err="1">
                <a:solidFill>
                  <a:schemeClr val="tx1"/>
                </a:solidFill>
                <a:effectLst/>
                <a:latin typeface="+mn-lt"/>
                <a:ea typeface="+mn-ea"/>
                <a:cs typeface="+mn-cs"/>
              </a:rPr>
              <a:t>better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understand</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fonctional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neds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presen</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general</a:t>
            </a:r>
            <a:r>
              <a:rPr lang="fr-FR" sz="1200" kern="1200" dirty="0">
                <a:solidFill>
                  <a:schemeClr val="tx1"/>
                </a:solidFill>
                <a:effectLst/>
                <a:latin typeface="+mn-lt"/>
                <a:ea typeface="+mn-ea"/>
                <a:cs typeface="+mn-cs"/>
              </a:rPr>
              <a:t> use case </a:t>
            </a:r>
            <a:r>
              <a:rPr lang="fr-FR" sz="1200" kern="1200" dirty="0" err="1">
                <a:solidFill>
                  <a:schemeClr val="tx1"/>
                </a:solidFill>
                <a:effectLst/>
                <a:latin typeface="+mn-lt"/>
                <a:ea typeface="+mn-ea"/>
                <a:cs typeface="+mn-cs"/>
              </a:rPr>
              <a:t>diagram</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54395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present the conception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26052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In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section ,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present</a:t>
            </a:r>
            <a:r>
              <a:rPr lang="fr-FR" sz="1200" kern="1200" dirty="0">
                <a:solidFill>
                  <a:schemeClr val="tx1"/>
                </a:solidFill>
                <a:effectLst/>
                <a:latin typeface="+mn-lt"/>
                <a:ea typeface="+mn-ea"/>
                <a:cs typeface="+mn-cs"/>
              </a:rPr>
              <a:t> the Class </a:t>
            </a:r>
            <a:r>
              <a:rPr lang="fr-FR" sz="1200" kern="1200" dirty="0" err="1">
                <a:solidFill>
                  <a:schemeClr val="tx1"/>
                </a:solidFill>
                <a:effectLst/>
                <a:latin typeface="+mn-lt"/>
                <a:ea typeface="+mn-ea"/>
                <a:cs typeface="+mn-cs"/>
              </a:rPr>
              <a:t>diagram</a:t>
            </a:r>
            <a:r>
              <a:rPr lang="fr-FR" sz="1200" kern="1200" dirty="0">
                <a:solidFill>
                  <a:schemeClr val="tx1"/>
                </a:solidFill>
                <a:effectLst/>
                <a:latin typeface="+mn-lt"/>
                <a:ea typeface="+mn-ea"/>
                <a:cs typeface="+mn-cs"/>
              </a:rPr>
              <a:t> and the </a:t>
            </a:r>
            <a:r>
              <a:rPr lang="fr-FR" sz="1200" kern="1200" dirty="0" err="1">
                <a:solidFill>
                  <a:schemeClr val="tx1"/>
                </a:solidFill>
                <a:effectLst/>
                <a:latin typeface="+mn-lt"/>
                <a:ea typeface="+mn-ea"/>
                <a:cs typeface="+mn-cs"/>
              </a:rPr>
              <a:t>authentication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sequence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diagram</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52973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Moving on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the class </a:t>
            </a:r>
            <a:r>
              <a:rPr lang="fr-FR" sz="1200" kern="1200" dirty="0" err="1">
                <a:solidFill>
                  <a:schemeClr val="tx1"/>
                </a:solidFill>
                <a:effectLst/>
                <a:latin typeface="+mn-lt"/>
                <a:ea typeface="+mn-ea"/>
                <a:cs typeface="+mn-cs"/>
              </a:rPr>
              <a:t>diagram</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application,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have 6 class in the model , 5 in the </a:t>
            </a:r>
            <a:r>
              <a:rPr lang="fr-FR" sz="1200" kern="1200" dirty="0" err="1">
                <a:solidFill>
                  <a:schemeClr val="tx1"/>
                </a:solidFill>
                <a:effectLst/>
                <a:latin typeface="+mn-lt"/>
                <a:ea typeface="+mn-ea"/>
                <a:cs typeface="+mn-cs"/>
              </a:rPr>
              <a:t>controller</a:t>
            </a:r>
            <a:r>
              <a:rPr lang="fr-FR" sz="1200" kern="1200" dirty="0">
                <a:solidFill>
                  <a:schemeClr val="tx1"/>
                </a:solidFill>
                <a:effectLst/>
                <a:latin typeface="+mn-lt"/>
                <a:ea typeface="+mn-ea"/>
                <a:cs typeface="+mn-cs"/>
              </a:rPr>
              <a:t> and </a:t>
            </a:r>
            <a:r>
              <a:rPr lang="fr-FR" sz="1200" kern="1200" dirty="0" err="1">
                <a:solidFill>
                  <a:schemeClr val="tx1"/>
                </a:solidFill>
                <a:effectLst/>
                <a:latin typeface="+mn-lt"/>
                <a:ea typeface="+mn-ea"/>
                <a:cs typeface="+mn-cs"/>
              </a:rPr>
              <a:t>sevreal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views</a:t>
            </a:r>
            <a:r>
              <a:rPr lang="fr-FR" sz="1200" kern="1200" dirty="0">
                <a:solidFill>
                  <a:schemeClr val="tx1"/>
                </a:solidFill>
                <a:effectLst/>
                <a:latin typeface="+mn-lt"/>
                <a:ea typeface="+mn-ea"/>
                <a:cs typeface="+mn-cs"/>
              </a:rPr>
              <a:t> in components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5624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And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move on to the </a:t>
            </a:r>
            <a:r>
              <a:rPr lang="fr-FR" sz="1200" kern="1200" dirty="0" err="1">
                <a:solidFill>
                  <a:schemeClr val="tx1"/>
                </a:solidFill>
                <a:effectLst/>
                <a:latin typeface="+mn-lt"/>
                <a:ea typeface="+mn-ea"/>
                <a:cs typeface="+mn-cs"/>
              </a:rPr>
              <a:t>authenticaion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sequence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diagram</a:t>
            </a:r>
            <a:r>
              <a:rPr lang="fr-FR" sz="1200" kern="1200" dirty="0">
                <a:solidFill>
                  <a:schemeClr val="tx1"/>
                </a:solidFill>
                <a:effectLst/>
                <a:latin typeface="+mn-lt"/>
                <a:ea typeface="+mn-ea"/>
                <a:cs typeface="+mn-cs"/>
              </a:rPr>
              <a:t> (il fait </a:t>
            </a:r>
            <a:r>
              <a:rPr lang="fr-FR" sz="1200" kern="1200" dirty="0" err="1">
                <a:solidFill>
                  <a:schemeClr val="tx1"/>
                </a:solidFill>
                <a:effectLst/>
                <a:latin typeface="+mn-lt"/>
                <a:ea typeface="+mn-ea"/>
                <a:cs typeface="+mn-cs"/>
              </a:rPr>
              <a:t>intergai</a:t>
            </a:r>
            <a:r>
              <a:rPr lang="fr-FR" sz="1200" kern="1200" dirty="0">
                <a:solidFill>
                  <a:schemeClr val="tx1"/>
                </a:solidFill>
                <a:effectLst/>
                <a:latin typeface="+mn-lt"/>
                <a:ea typeface="+mn-ea"/>
                <a:cs typeface="+mn-cs"/>
              </a:rPr>
              <a:t> r les </a:t>
            </a:r>
            <a:r>
              <a:rPr lang="fr-FR" sz="1200" kern="1200" dirty="0" err="1">
                <a:solidFill>
                  <a:schemeClr val="tx1"/>
                </a:solidFill>
                <a:effectLst/>
                <a:latin typeface="+mn-lt"/>
                <a:ea typeface="+mn-ea"/>
                <a:cs typeface="+mn-cs"/>
              </a:rPr>
              <a:t>actor</a:t>
            </a:r>
            <a:r>
              <a:rPr lang="fr-FR" sz="1200" kern="1200" dirty="0">
                <a:solidFill>
                  <a:schemeClr val="tx1"/>
                </a:solidFill>
                <a:effectLst/>
                <a:latin typeface="+mn-lt"/>
                <a:ea typeface="+mn-ea"/>
                <a:cs typeface="+mn-cs"/>
              </a:rPr>
              <a:t> user: front…)</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25214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Moving on to the </a:t>
            </a:r>
            <a:r>
              <a:rPr lang="fr-FR" dirty="0" err="1"/>
              <a:t>realisation</a:t>
            </a:r>
            <a:r>
              <a:rPr lang="fr-FR" dirty="0"/>
              <a:t> ,in </a:t>
            </a:r>
            <a:r>
              <a:rPr lang="fr-FR" dirty="0" err="1"/>
              <a:t>which</a:t>
            </a:r>
            <a:r>
              <a:rPr lang="fr-FR" dirty="0"/>
              <a:t> </a:t>
            </a:r>
            <a:r>
              <a:rPr lang="fr-FR" dirty="0" err="1"/>
              <a:t>will</a:t>
            </a:r>
            <a:r>
              <a:rPr lang="fr-FR" dirty="0"/>
              <a:t> start by </a:t>
            </a:r>
            <a:r>
              <a:rPr lang="fr-FR" dirty="0" err="1"/>
              <a:t>presenting</a:t>
            </a:r>
            <a:r>
              <a:rPr lang="fr-FR" dirty="0"/>
              <a:t> the technologies </a:t>
            </a:r>
            <a:r>
              <a:rPr lang="fr-FR" dirty="0" err="1"/>
              <a:t>followed</a:t>
            </a:r>
            <a:r>
              <a:rPr lang="fr-FR" dirty="0"/>
              <a:t> by a </a:t>
            </a:r>
            <a:r>
              <a:rPr lang="fr-FR" dirty="0" err="1"/>
              <a:t>demonstration</a:t>
            </a:r>
            <a:r>
              <a:rPr lang="fr-FR" dirty="0"/>
              <a:t> of the </a:t>
            </a:r>
            <a:r>
              <a:rPr lang="fr-FR" dirty="0" err="1"/>
              <a:t>accomplished</a:t>
            </a:r>
            <a:r>
              <a:rPr lang="fr-FR" dirty="0"/>
              <a:t> </a:t>
            </a:r>
            <a:r>
              <a:rPr lang="fr-FR" dirty="0" err="1"/>
              <a:t>work</a:t>
            </a:r>
            <a:endParaRPr lang="en-US" dirty="0"/>
          </a:p>
        </p:txBody>
      </p:sp>
    </p:spTree>
    <p:extLst>
      <p:ext uri="{BB962C8B-B14F-4D97-AF65-F5344CB8AC3E}">
        <p14:creationId xmlns:p14="http://schemas.microsoft.com/office/powerpoint/2010/main" val="3161447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In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project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chose the </a:t>
            </a:r>
            <a:r>
              <a:rPr lang="fr-FR" sz="1200" kern="1200" dirty="0" err="1">
                <a:solidFill>
                  <a:schemeClr val="tx1"/>
                </a:solidFill>
                <a:effectLst/>
                <a:latin typeface="+mn-lt"/>
                <a:ea typeface="+mn-ea"/>
                <a:cs typeface="+mn-cs"/>
              </a:rPr>
              <a:t>popular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mern</a:t>
            </a:r>
            <a:r>
              <a:rPr lang="fr-FR" sz="1200" kern="1200" dirty="0">
                <a:solidFill>
                  <a:schemeClr val="tx1"/>
                </a:solidFill>
                <a:effectLst/>
                <a:latin typeface="+mn-lt"/>
                <a:ea typeface="+mn-ea"/>
                <a:cs typeface="+mn-cs"/>
              </a:rPr>
              <a:t> stack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composed</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React</a:t>
            </a:r>
            <a:r>
              <a:rPr lang="fr-FR" sz="1200" kern="1200" dirty="0">
                <a:solidFill>
                  <a:schemeClr val="tx1"/>
                </a:solidFill>
                <a:effectLst/>
                <a:latin typeface="+mn-lt"/>
                <a:ea typeface="+mn-ea"/>
                <a:cs typeface="+mn-cs"/>
              </a:rPr>
              <a:t> JS on the frontend, Node.js and express.js on the backend and </a:t>
            </a:r>
            <a:r>
              <a:rPr lang="fr-FR" sz="1200" kern="1200" dirty="0" err="1">
                <a:solidFill>
                  <a:schemeClr val="tx1"/>
                </a:solidFill>
                <a:effectLst/>
                <a:latin typeface="+mn-lt"/>
                <a:ea typeface="+mn-ea"/>
                <a:cs typeface="+mn-cs"/>
              </a:rPr>
              <a:t>mongodb</a:t>
            </a:r>
            <a:r>
              <a:rPr lang="fr-FR" sz="1200" kern="1200" dirty="0">
                <a:solidFill>
                  <a:schemeClr val="tx1"/>
                </a:solidFill>
                <a:effectLst/>
                <a:latin typeface="+mn-lt"/>
                <a:ea typeface="+mn-ea"/>
                <a:cs typeface="+mn-cs"/>
              </a:rPr>
              <a:t> for the </a:t>
            </a:r>
            <a:r>
              <a:rPr lang="fr-FR" sz="1200" kern="1200" dirty="0" err="1">
                <a:solidFill>
                  <a:schemeClr val="tx1"/>
                </a:solidFill>
                <a:effectLst/>
                <a:latin typeface="+mn-lt"/>
                <a:ea typeface="+mn-ea"/>
                <a:cs typeface="+mn-cs"/>
              </a:rPr>
              <a:t>database</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1086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Starting</a:t>
            </a:r>
            <a:r>
              <a:rPr lang="fr-FR" sz="1200" kern="1200" dirty="0">
                <a:solidFill>
                  <a:schemeClr val="tx1"/>
                </a:solidFill>
                <a:effectLst/>
                <a:latin typeface="+mn-lt"/>
                <a:ea typeface="+mn-ea"/>
                <a:cs typeface="+mn-cs"/>
              </a:rPr>
              <a:t> with the General </a:t>
            </a:r>
            <a:r>
              <a:rPr lang="fr-FR" sz="1200" kern="1200" dirty="0" err="1">
                <a:solidFill>
                  <a:schemeClr val="tx1"/>
                </a:solidFill>
                <a:effectLst/>
                <a:latin typeface="+mn-lt"/>
                <a:ea typeface="+mn-ea"/>
                <a:cs typeface="+mn-cs"/>
              </a:rPr>
              <a:t>Context</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11636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Moving on to the </a:t>
            </a:r>
            <a:r>
              <a:rPr lang="fr-FR" sz="1200" kern="1200" dirty="0" err="1">
                <a:solidFill>
                  <a:schemeClr val="tx1"/>
                </a:solidFill>
                <a:effectLst/>
                <a:latin typeface="+mn-lt"/>
                <a:ea typeface="+mn-ea"/>
                <a:cs typeface="+mn-cs"/>
              </a:rPr>
              <a:t>demonstration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60764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And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finish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presentation</a:t>
            </a:r>
            <a:r>
              <a:rPr lang="fr-FR" sz="1200" kern="1200" dirty="0">
                <a:solidFill>
                  <a:schemeClr val="tx1"/>
                </a:solidFill>
                <a:effectLst/>
                <a:latin typeface="+mn-lt"/>
                <a:ea typeface="+mn-ea"/>
                <a:cs typeface="+mn-cs"/>
              </a:rPr>
              <a:t> with the conclusion and perspectives.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97906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planet</a:t>
            </a:r>
            <a:r>
              <a:rPr lang="fr-FR" sz="1200" kern="1200" dirty="0">
                <a:solidFill>
                  <a:schemeClr val="tx1"/>
                </a:solidFill>
                <a:effectLst/>
                <a:latin typeface="+mn-lt"/>
                <a:ea typeface="+mn-ea"/>
                <a:cs typeface="+mn-cs"/>
              </a:rPr>
              <a:t> fitness application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users to </a:t>
            </a:r>
            <a:r>
              <a:rPr lang="fr-FR" sz="1200" kern="1200" dirty="0" err="1">
                <a:solidFill>
                  <a:schemeClr val="tx1"/>
                </a:solidFill>
                <a:effectLst/>
                <a:latin typeface="+mn-lt"/>
                <a:ea typeface="+mn-ea"/>
                <a:cs typeface="+mn-cs"/>
              </a:rPr>
              <a:t>receive</a:t>
            </a:r>
            <a:r>
              <a:rPr lang="fr-FR" sz="1200" kern="1200" dirty="0">
                <a:solidFill>
                  <a:schemeClr val="tx1"/>
                </a:solidFill>
                <a:effectLst/>
                <a:latin typeface="+mn-lt"/>
                <a:ea typeface="+mn-ea"/>
                <a:cs typeface="+mn-cs"/>
              </a:rPr>
              <a:t> a fitness program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 meets their goals </a:t>
            </a:r>
            <a:r>
              <a:rPr lang="fr-FR" sz="1200" kern="1200" dirty="0" err="1">
                <a:solidFill>
                  <a:schemeClr val="tx1"/>
                </a:solidFill>
                <a:effectLst/>
                <a:latin typeface="+mn-lt"/>
                <a:ea typeface="+mn-ea"/>
                <a:cs typeface="+mn-cs"/>
              </a:rPr>
              <a:t>takes</a:t>
            </a:r>
            <a:r>
              <a:rPr lang="fr-FR" sz="1200" kern="1200" dirty="0">
                <a:solidFill>
                  <a:schemeClr val="tx1"/>
                </a:solidFill>
                <a:effectLst/>
                <a:latin typeface="+mn-lt"/>
                <a:ea typeface="+mn-ea"/>
                <a:cs typeface="+mn-cs"/>
              </a:rPr>
              <a:t> into </a:t>
            </a:r>
            <a:r>
              <a:rPr lang="fr-FR" sz="1200" kern="1200" dirty="0" err="1">
                <a:solidFill>
                  <a:schemeClr val="tx1"/>
                </a:solidFill>
                <a:effectLst/>
                <a:latin typeface="+mn-lt"/>
                <a:ea typeface="+mn-ea"/>
                <a:cs typeface="+mn-cs"/>
              </a:rPr>
              <a:t>consideratino</a:t>
            </a:r>
            <a:r>
              <a:rPr lang="fr-FR" sz="1200" kern="1200" dirty="0">
                <a:solidFill>
                  <a:schemeClr val="tx1"/>
                </a:solidFill>
                <a:effectLst/>
                <a:latin typeface="+mn-lt"/>
                <a:ea typeface="+mn-ea"/>
                <a:cs typeface="+mn-cs"/>
              </a:rPr>
              <a:t> multiple </a:t>
            </a:r>
            <a:r>
              <a:rPr lang="fr-FR" sz="1200" kern="1200" dirty="0" err="1">
                <a:solidFill>
                  <a:schemeClr val="tx1"/>
                </a:solidFill>
                <a:effectLst/>
                <a:latin typeface="+mn-lt"/>
                <a:ea typeface="+mn-ea"/>
                <a:cs typeface="+mn-cs"/>
              </a:rPr>
              <a:t>factors</a:t>
            </a:r>
            <a:r>
              <a:rPr lang="fr-FR" sz="1200" kern="1200" dirty="0">
                <a:solidFill>
                  <a:schemeClr val="tx1"/>
                </a:solidFill>
                <a:effectLst/>
                <a:latin typeface="+mn-lt"/>
                <a:ea typeface="+mn-ea"/>
                <a:cs typeface="+mn-cs"/>
              </a:rPr>
              <a:t> like users </a:t>
            </a:r>
            <a:r>
              <a:rPr lang="fr-FR" sz="1200" kern="1200" dirty="0" err="1">
                <a:solidFill>
                  <a:schemeClr val="tx1"/>
                </a:solidFill>
                <a:effectLst/>
                <a:latin typeface="+mn-lt"/>
                <a:ea typeface="+mn-ea"/>
                <a:cs typeface="+mn-cs"/>
              </a:rPr>
              <a:t>age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gender</a:t>
            </a:r>
            <a:endParaRPr lang="fr-FR" sz="1200" kern="1200" dirty="0">
              <a:solidFill>
                <a:schemeClr val="tx1"/>
              </a:solidFill>
              <a:effectLst/>
              <a:latin typeface="+mn-lt"/>
              <a:ea typeface="+mn-ea"/>
              <a:cs typeface="+mn-cs"/>
            </a:endParaRPr>
          </a:p>
          <a:p>
            <a:pPr lvl="0" rtl="0"/>
            <a:r>
              <a:rPr lang="fr-FR" sz="1200" kern="1200" dirty="0">
                <a:solidFill>
                  <a:schemeClr val="tx1"/>
                </a:solidFill>
                <a:effectLst/>
                <a:latin typeface="+mn-lt"/>
                <a:ea typeface="+mn-ea"/>
                <a:cs typeface="+mn-cs"/>
              </a:rPr>
              <a:t>And connect user with each other as </a:t>
            </a:r>
            <a:r>
              <a:rPr lang="fr-FR" sz="1200" kern="1200" dirty="0" err="1">
                <a:solidFill>
                  <a:schemeClr val="tx1"/>
                </a:solidFill>
                <a:effectLst/>
                <a:latin typeface="+mn-lt"/>
                <a:ea typeface="+mn-ea"/>
                <a:cs typeface="+mn-cs"/>
              </a:rPr>
              <a:t>well</a:t>
            </a:r>
            <a:r>
              <a:rPr lang="fr-FR" sz="1200" kern="1200" dirty="0">
                <a:solidFill>
                  <a:schemeClr val="tx1"/>
                </a:solidFill>
                <a:effectLst/>
                <a:latin typeface="+mn-lt"/>
                <a:ea typeface="+mn-ea"/>
                <a:cs typeface="+mn-cs"/>
              </a:rPr>
              <a:t> as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the admin to </a:t>
            </a:r>
            <a:r>
              <a:rPr lang="fr-FR" sz="1200" kern="1200" dirty="0" err="1">
                <a:solidFill>
                  <a:schemeClr val="tx1"/>
                </a:solidFill>
                <a:effectLst/>
                <a:latin typeface="+mn-lt"/>
                <a:ea typeface="+mn-ea"/>
                <a:cs typeface="+mn-cs"/>
              </a:rPr>
              <a:t>easily</a:t>
            </a:r>
            <a:r>
              <a:rPr lang="fr-FR" sz="1200" kern="1200" dirty="0">
                <a:solidFill>
                  <a:schemeClr val="tx1"/>
                </a:solidFill>
                <a:effectLst/>
                <a:latin typeface="+mn-lt"/>
                <a:ea typeface="+mn-ea"/>
                <a:cs typeface="+mn-cs"/>
              </a:rPr>
              <a:t> manage the users and </a:t>
            </a:r>
            <a:r>
              <a:rPr lang="fr-FR" sz="1200" kern="1200" dirty="0" err="1">
                <a:solidFill>
                  <a:schemeClr val="tx1"/>
                </a:solidFill>
                <a:effectLst/>
                <a:latin typeface="+mn-lt"/>
                <a:ea typeface="+mn-ea"/>
                <a:cs typeface="+mn-cs"/>
              </a:rPr>
              <a:t>workouts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54809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In case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decided</a:t>
            </a:r>
            <a:r>
              <a:rPr lang="fr-FR" sz="1200" kern="1200" dirty="0">
                <a:solidFill>
                  <a:schemeClr val="tx1"/>
                </a:solidFill>
                <a:effectLst/>
                <a:latin typeface="+mn-lt"/>
                <a:ea typeface="+mn-ea"/>
                <a:cs typeface="+mn-cs"/>
              </a:rPr>
              <a:t> to continue </a:t>
            </a:r>
            <a:r>
              <a:rPr lang="fr-FR" sz="1200" kern="1200" dirty="0" err="1">
                <a:solidFill>
                  <a:schemeClr val="tx1"/>
                </a:solidFill>
                <a:effectLst/>
                <a:latin typeface="+mn-lt"/>
                <a:ea typeface="+mn-ea"/>
                <a:cs typeface="+mn-cs"/>
              </a:rPr>
              <a:t>workon</a:t>
            </a:r>
            <a:r>
              <a:rPr lang="fr-FR" sz="1200" kern="1200" dirty="0">
                <a:solidFill>
                  <a:schemeClr val="tx1"/>
                </a:solidFill>
                <a:effectLst/>
                <a:latin typeface="+mn-lt"/>
                <a:ea typeface="+mn-ea"/>
                <a:cs typeface="+mn-cs"/>
              </a:rPr>
              <a:t> on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project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theres</a:t>
            </a:r>
            <a:r>
              <a:rPr lang="fr-FR" sz="1200" kern="1200" dirty="0">
                <a:solidFill>
                  <a:schemeClr val="tx1"/>
                </a:solidFill>
                <a:effectLst/>
                <a:latin typeface="+mn-lt"/>
                <a:ea typeface="+mn-ea"/>
                <a:cs typeface="+mn-cs"/>
              </a:rPr>
              <a:t> more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can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added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such</a:t>
            </a:r>
            <a:r>
              <a:rPr lang="fr-FR" sz="1200" kern="1200" dirty="0">
                <a:solidFill>
                  <a:schemeClr val="tx1"/>
                </a:solidFill>
                <a:effectLst/>
                <a:latin typeface="+mn-lt"/>
                <a:ea typeface="+mn-ea"/>
                <a:cs typeface="+mn-cs"/>
              </a:rPr>
              <a:t> a mobile version, a home </a:t>
            </a:r>
            <a:r>
              <a:rPr lang="fr-FR" sz="1200" kern="1200" dirty="0" err="1">
                <a:solidFill>
                  <a:schemeClr val="tx1"/>
                </a:solidFill>
                <a:effectLst/>
                <a:latin typeface="+mn-lt"/>
                <a:ea typeface="+mn-ea"/>
                <a:cs typeface="+mn-cs"/>
              </a:rPr>
              <a:t>feed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where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theres</a:t>
            </a:r>
            <a:r>
              <a:rPr lang="fr-FR" sz="1200" kern="1200" dirty="0">
                <a:solidFill>
                  <a:schemeClr val="tx1"/>
                </a:solidFill>
                <a:effectLst/>
                <a:latin typeface="+mn-lt"/>
                <a:ea typeface="+mn-ea"/>
                <a:cs typeface="+mn-cs"/>
              </a:rPr>
              <a:t> more interaction </a:t>
            </a:r>
            <a:r>
              <a:rPr lang="fr-FR" sz="1200" kern="1200" dirty="0" err="1">
                <a:solidFill>
                  <a:schemeClr val="tx1"/>
                </a:solidFill>
                <a:effectLst/>
                <a:latin typeface="+mn-lt"/>
                <a:ea typeface="+mn-ea"/>
                <a:cs typeface="+mn-cs"/>
              </a:rPr>
              <a:t>between</a:t>
            </a:r>
            <a:r>
              <a:rPr lang="fr-FR" sz="1200" kern="1200" dirty="0">
                <a:solidFill>
                  <a:schemeClr val="tx1"/>
                </a:solidFill>
                <a:effectLst/>
                <a:latin typeface="+mn-lt"/>
                <a:ea typeface="+mn-ea"/>
                <a:cs typeface="+mn-cs"/>
              </a:rPr>
              <a:t> users, </a:t>
            </a:r>
            <a:r>
              <a:rPr lang="fr-FR" sz="1200" kern="1200" dirty="0" err="1">
                <a:solidFill>
                  <a:schemeClr val="tx1"/>
                </a:solidFill>
                <a:effectLst/>
                <a:latin typeface="+mn-lt"/>
                <a:ea typeface="+mn-ea"/>
                <a:cs typeface="+mn-cs"/>
              </a:rPr>
              <a:t>video</a:t>
            </a:r>
            <a:r>
              <a:rPr lang="fr-FR" sz="1200" kern="1200" dirty="0">
                <a:solidFill>
                  <a:schemeClr val="tx1"/>
                </a:solidFill>
                <a:effectLst/>
                <a:latin typeface="+mn-lt"/>
                <a:ea typeface="+mn-ea"/>
                <a:cs typeface="+mn-cs"/>
              </a:rPr>
              <a:t> chat </a:t>
            </a:r>
            <a:r>
              <a:rPr lang="fr-FR" sz="1200" kern="1200" dirty="0" err="1">
                <a:solidFill>
                  <a:schemeClr val="tx1"/>
                </a:solidFill>
                <a:effectLst/>
                <a:latin typeface="+mn-lt"/>
                <a:ea typeface="+mn-ea"/>
                <a:cs typeface="+mn-cs"/>
              </a:rPr>
              <a:t>functionalite</a:t>
            </a:r>
            <a:r>
              <a:rPr lang="fr-FR" sz="1200" kern="1200" dirty="0">
                <a:solidFill>
                  <a:schemeClr val="tx1"/>
                </a:solidFill>
                <a:effectLst/>
                <a:latin typeface="+mn-lt"/>
                <a:ea typeface="+mn-ea"/>
                <a:cs typeface="+mn-cs"/>
              </a:rPr>
              <a:t>, a forum for question and nutrition and </a:t>
            </a:r>
            <a:r>
              <a:rPr lang="fr-FR" sz="1200" kern="1200" dirty="0" err="1">
                <a:solidFill>
                  <a:schemeClr val="tx1"/>
                </a:solidFill>
                <a:effectLst/>
                <a:latin typeface="+mn-lt"/>
                <a:ea typeface="+mn-ea"/>
                <a:cs typeface="+mn-cs"/>
              </a:rPr>
              <a:t>diets</a:t>
            </a:r>
            <a:r>
              <a:rPr lang="fr-FR" sz="1200" kern="1200" dirty="0">
                <a:solidFill>
                  <a:schemeClr val="tx1"/>
                </a:solidFill>
                <a:effectLst/>
                <a:latin typeface="+mn-lt"/>
                <a:ea typeface="+mn-ea"/>
                <a:cs typeface="+mn-cs"/>
              </a:rPr>
              <a:t> guides</a:t>
            </a:r>
          </a:p>
        </p:txBody>
      </p:sp>
    </p:spTree>
    <p:extLst>
      <p:ext uri="{BB962C8B-B14F-4D97-AF65-F5344CB8AC3E}">
        <p14:creationId xmlns:p14="http://schemas.microsoft.com/office/powerpoint/2010/main" val="1581194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60C00"/>
                </a:solidFill>
                <a:effectLst/>
                <a:latin typeface="Open Sans" panose="020B0606030504020204" pitchFamily="34" charset="0"/>
              </a:rPr>
              <a:t>I would like to thank you all for your attention. And feel free to ask any questions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2990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Within</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general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context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begin</a:t>
            </a:r>
            <a:r>
              <a:rPr lang="fr-FR" sz="1200" kern="1200" dirty="0">
                <a:solidFill>
                  <a:schemeClr val="tx1"/>
                </a:solidFill>
                <a:effectLst/>
                <a:latin typeface="+mn-lt"/>
                <a:ea typeface="+mn-ea"/>
                <a:cs typeface="+mn-cs"/>
              </a:rPr>
              <a:t> by a </a:t>
            </a:r>
            <a:r>
              <a:rPr lang="fr-FR" sz="1200" kern="1200" dirty="0" err="1">
                <a:solidFill>
                  <a:schemeClr val="tx1"/>
                </a:solidFill>
                <a:effectLst/>
                <a:latin typeface="+mn-lt"/>
                <a:ea typeface="+mn-ea"/>
                <a:cs typeface="+mn-cs"/>
              </a:rPr>
              <a:t>presentation</a:t>
            </a:r>
            <a:r>
              <a:rPr lang="fr-FR" sz="1200" kern="1200" dirty="0">
                <a:solidFill>
                  <a:schemeClr val="tx1"/>
                </a:solidFill>
                <a:effectLst/>
                <a:latin typeface="+mn-lt"/>
                <a:ea typeface="+mn-ea"/>
                <a:cs typeface="+mn-cs"/>
              </a:rPr>
              <a:t> of the host </a:t>
            </a:r>
            <a:r>
              <a:rPr lang="fr-FR" sz="1200" kern="1200" dirty="0" err="1">
                <a:solidFill>
                  <a:schemeClr val="tx1"/>
                </a:solidFill>
                <a:effectLst/>
                <a:latin typeface="+mn-lt"/>
                <a:ea typeface="+mn-ea"/>
                <a:cs typeface="+mn-cs"/>
              </a:rPr>
              <a:t>company,followed</a:t>
            </a:r>
            <a:r>
              <a:rPr lang="fr-FR" sz="1200" kern="1200" dirty="0">
                <a:solidFill>
                  <a:schemeClr val="tx1"/>
                </a:solidFill>
                <a:effectLst/>
                <a:latin typeface="+mn-lt"/>
                <a:ea typeface="+mn-ea"/>
                <a:cs typeface="+mn-cs"/>
              </a:rPr>
              <a:t> by the motivation and </a:t>
            </a:r>
            <a:r>
              <a:rPr lang="fr-FR" sz="1200" kern="1200" dirty="0" err="1">
                <a:solidFill>
                  <a:schemeClr val="tx1"/>
                </a:solidFill>
                <a:effectLst/>
                <a:latin typeface="+mn-lt"/>
                <a:ea typeface="+mn-ea"/>
                <a:cs typeface="+mn-cs"/>
              </a:rPr>
              <a:t>problematic</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9586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latin typeface="+mn-lt"/>
                <a:ea typeface="+mn-ea"/>
                <a:cs typeface="+mn-cs"/>
              </a:rPr>
              <a:t>I </a:t>
            </a:r>
            <a:r>
              <a:rPr lang="fr-FR" sz="1200" b="0" i="0" kern="1200" dirty="0" err="1">
                <a:solidFill>
                  <a:schemeClr val="tx1"/>
                </a:solidFill>
                <a:latin typeface="+mn-lt"/>
                <a:ea typeface="+mn-ea"/>
                <a:cs typeface="+mn-cs"/>
              </a:rPr>
              <a:t>passed</a:t>
            </a:r>
            <a:r>
              <a:rPr lang="fr-FR" sz="1200" b="0" i="0" kern="1200" dirty="0">
                <a:solidFill>
                  <a:schemeClr val="tx1"/>
                </a:solidFill>
                <a:latin typeface="+mn-lt"/>
                <a:ea typeface="+mn-ea"/>
                <a:cs typeface="+mn-cs"/>
              </a:rPr>
              <a:t> the </a:t>
            </a:r>
            <a:r>
              <a:rPr lang="fr-FR" sz="1200" b="0" i="0" kern="1200" dirty="0" err="1">
                <a:solidFill>
                  <a:schemeClr val="tx1"/>
                </a:solidFill>
                <a:latin typeface="+mn-lt"/>
                <a:ea typeface="+mn-ea"/>
                <a:cs typeface="+mn-cs"/>
              </a:rPr>
              <a:t>internship</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within</a:t>
            </a:r>
            <a:r>
              <a:rPr lang="fr-FR" sz="1200" b="0" i="0" kern="1200" dirty="0">
                <a:solidFill>
                  <a:schemeClr val="tx1"/>
                </a:solidFill>
                <a:latin typeface="+mn-lt"/>
                <a:ea typeface="+mn-ea"/>
                <a:cs typeface="+mn-cs"/>
              </a:rPr>
              <a:t> the </a:t>
            </a:r>
            <a:r>
              <a:rPr lang="fr-FR" sz="1200" b="0" i="0" kern="1200" dirty="0" err="1">
                <a:solidFill>
                  <a:schemeClr val="tx1"/>
                </a:solidFill>
                <a:latin typeface="+mn-lt"/>
                <a:ea typeface="+mn-ea"/>
                <a:cs typeface="+mn-cs"/>
              </a:rPr>
              <a:t>Mega</a:t>
            </a:r>
            <a:r>
              <a:rPr lang="fr-FR" sz="1200" b="0" i="0" kern="1200" dirty="0">
                <a:solidFill>
                  <a:schemeClr val="tx1"/>
                </a:solidFill>
                <a:latin typeface="+mn-lt"/>
                <a:ea typeface="+mn-ea"/>
                <a:cs typeface="+mn-cs"/>
              </a:rPr>
              <a:t>-Dev </a:t>
            </a:r>
            <a:r>
              <a:rPr lang="fr-FR" sz="1200" b="0" i="0" kern="1200" dirty="0" err="1">
                <a:solidFill>
                  <a:schemeClr val="tx1"/>
                </a:solidFill>
                <a:latin typeface="+mn-lt"/>
                <a:ea typeface="+mn-ea"/>
                <a:cs typeface="+mn-cs"/>
              </a:rPr>
              <a:t>agency</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which</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is</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based</a:t>
            </a:r>
            <a:r>
              <a:rPr lang="fr-FR" sz="1200" b="0" i="0" kern="1200" dirty="0">
                <a:solidFill>
                  <a:schemeClr val="tx1"/>
                </a:solidFill>
                <a:latin typeface="+mn-lt"/>
                <a:ea typeface="+mn-ea"/>
                <a:cs typeface="+mn-cs"/>
              </a:rPr>
              <a:t> in Djerba </a:t>
            </a:r>
            <a:r>
              <a:rPr lang="fr-FR" sz="1200" b="0" i="0" kern="1200" dirty="0" err="1">
                <a:solidFill>
                  <a:schemeClr val="tx1"/>
                </a:solidFill>
                <a:latin typeface="+mn-lt"/>
                <a:ea typeface="+mn-ea"/>
                <a:cs typeface="+mn-cs"/>
              </a:rPr>
              <a:t>Houmet</a:t>
            </a:r>
            <a:r>
              <a:rPr lang="fr-FR" sz="1200" b="0" i="0" kern="1200" dirty="0">
                <a:solidFill>
                  <a:schemeClr val="tx1"/>
                </a:solidFill>
                <a:latin typeface="+mn-lt"/>
                <a:ea typeface="+mn-ea"/>
                <a:cs typeface="+mn-cs"/>
              </a:rPr>
              <a:t>-souk, </a:t>
            </a:r>
            <a:r>
              <a:rPr lang="fr-FR" sz="1200" b="0" i="0" kern="1200" dirty="0" err="1">
                <a:solidFill>
                  <a:schemeClr val="tx1"/>
                </a:solidFill>
                <a:latin typeface="+mn-lt"/>
                <a:ea typeface="+mn-ea"/>
                <a:cs typeface="+mn-cs"/>
              </a:rPr>
              <a:t>among</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its</a:t>
            </a:r>
            <a:r>
              <a:rPr lang="fr-FR" sz="1200" b="0" i="0" kern="1200" dirty="0">
                <a:solidFill>
                  <a:schemeClr val="tx1"/>
                </a:solidFill>
                <a:latin typeface="+mn-lt"/>
                <a:ea typeface="+mn-ea"/>
                <a:cs typeface="+mn-cs"/>
              </a:rPr>
              <a:t> services </a:t>
            </a:r>
            <a:r>
              <a:rPr lang="fr-FR" sz="1200" b="0" i="0" kern="1200" dirty="0" err="1">
                <a:solidFill>
                  <a:schemeClr val="tx1"/>
                </a:solidFill>
                <a:latin typeface="+mn-lt"/>
                <a:ea typeface="+mn-ea"/>
                <a:cs typeface="+mn-cs"/>
              </a:rPr>
              <a:t>we</a:t>
            </a:r>
            <a:r>
              <a:rPr lang="fr-FR" sz="1200" b="0" i="0" kern="1200" dirty="0">
                <a:solidFill>
                  <a:schemeClr val="tx1"/>
                </a:solidFill>
                <a:latin typeface="+mn-lt"/>
                <a:ea typeface="+mn-ea"/>
                <a:cs typeface="+mn-cs"/>
              </a:rPr>
              <a:t> mention  web/mobile </a:t>
            </a:r>
            <a:r>
              <a:rPr lang="fr-FR" sz="1200" b="0" i="0" kern="1200" dirty="0" err="1">
                <a:solidFill>
                  <a:schemeClr val="tx1"/>
                </a:solidFill>
                <a:latin typeface="+mn-lt"/>
                <a:ea typeface="+mn-ea"/>
                <a:cs typeface="+mn-cs"/>
              </a:rPr>
              <a:t>development</a:t>
            </a:r>
            <a:r>
              <a:rPr lang="fr-FR" sz="1200" b="0" i="0" kern="1200" dirty="0">
                <a:solidFill>
                  <a:schemeClr val="tx1"/>
                </a:solidFill>
                <a:latin typeface="+mn-lt"/>
                <a:ea typeface="+mn-ea"/>
                <a:cs typeface="+mn-cs"/>
              </a:rPr>
              <a:t> as </a:t>
            </a:r>
            <a:r>
              <a:rPr lang="fr-FR" sz="1200" b="0" i="0" kern="1200" dirty="0" err="1">
                <a:solidFill>
                  <a:schemeClr val="tx1"/>
                </a:solidFill>
                <a:latin typeface="+mn-lt"/>
                <a:ea typeface="+mn-ea"/>
                <a:cs typeface="+mn-cs"/>
              </a:rPr>
              <a:t>well</a:t>
            </a:r>
            <a:r>
              <a:rPr lang="fr-FR" sz="1200" b="0" i="0" kern="1200" dirty="0">
                <a:solidFill>
                  <a:schemeClr val="tx1"/>
                </a:solidFill>
                <a:latin typeface="+mn-lt"/>
                <a:ea typeface="+mn-ea"/>
                <a:cs typeface="+mn-cs"/>
              </a:rPr>
              <a:t> as software Solutions and digital Marketing.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8087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Several</a:t>
            </a:r>
            <a:r>
              <a:rPr lang="fr-FR" sz="1200" dirty="0"/>
              <a:t> </a:t>
            </a:r>
            <a:r>
              <a:rPr lang="fr-FR" sz="1200" dirty="0" err="1"/>
              <a:t>studies</a:t>
            </a:r>
            <a:r>
              <a:rPr lang="fr-FR" sz="1200" dirty="0"/>
              <a:t> have </a:t>
            </a:r>
            <a:r>
              <a:rPr lang="fr-FR" sz="1200" dirty="0" err="1"/>
              <a:t>proven</a:t>
            </a:r>
            <a:r>
              <a:rPr lang="fr-FR" sz="1200" dirty="0"/>
              <a:t> </a:t>
            </a:r>
            <a:r>
              <a:rPr lang="fr-FR" sz="1200" dirty="0" err="1"/>
              <a:t>that</a:t>
            </a:r>
            <a:r>
              <a:rPr lang="fr-FR" sz="1200" dirty="0"/>
              <a:t> </a:t>
            </a:r>
            <a:r>
              <a:rPr lang="fr-FR" sz="1200" dirty="0" err="1"/>
              <a:t>exercicing</a:t>
            </a:r>
            <a:r>
              <a:rPr lang="fr-FR" sz="1200" dirty="0"/>
              <a:t> has </a:t>
            </a:r>
            <a:r>
              <a:rPr lang="fr-FR" sz="1200" dirty="0" err="1"/>
              <a:t>many</a:t>
            </a:r>
            <a:r>
              <a:rPr lang="fr-FR" sz="1200" dirty="0"/>
              <a:t> </a:t>
            </a:r>
            <a:r>
              <a:rPr lang="fr-FR" sz="1200" dirty="0" err="1"/>
              <a:t>postif</a:t>
            </a:r>
            <a:r>
              <a:rPr lang="fr-FR" sz="1200" dirty="0"/>
              <a:t> </a:t>
            </a:r>
            <a:r>
              <a:rPr lang="fr-FR" sz="1200" dirty="0" err="1"/>
              <a:t>advantages</a:t>
            </a:r>
            <a:r>
              <a:rPr lang="fr-FR" sz="1200" dirty="0"/>
              <a:t> on </a:t>
            </a:r>
            <a:r>
              <a:rPr lang="fr-FR" sz="1200" dirty="0" err="1"/>
              <a:t>our</a:t>
            </a:r>
            <a:r>
              <a:rPr lang="fr-FR" sz="1200" dirty="0"/>
              <a:t> </a:t>
            </a:r>
            <a:r>
              <a:rPr lang="fr-FR" sz="1200" dirty="0" err="1"/>
              <a:t>health</a:t>
            </a:r>
            <a:r>
              <a:rPr lang="fr-FR" sz="1200" dirty="0"/>
              <a:t>, </a:t>
            </a:r>
            <a:r>
              <a:rPr lang="fr-FR" sz="1200" dirty="0" err="1"/>
              <a:t>it</a:t>
            </a:r>
            <a:r>
              <a:rPr lang="fr-FR" sz="1200" dirty="0"/>
              <a:t> </a:t>
            </a:r>
            <a:r>
              <a:rPr lang="fr-FR" sz="1200" dirty="0" err="1"/>
              <a:t>improves</a:t>
            </a:r>
            <a:r>
              <a:rPr lang="fr-FR" sz="1200" dirty="0"/>
              <a:t> </a:t>
            </a:r>
            <a:r>
              <a:rPr lang="fr-FR" sz="1200" dirty="0" err="1"/>
              <a:t>blood</a:t>
            </a:r>
            <a:r>
              <a:rPr lang="fr-FR" sz="1200" dirty="0"/>
              <a:t> circulation and </a:t>
            </a:r>
            <a:r>
              <a:rPr lang="fr-FR" sz="1200" dirty="0" err="1"/>
              <a:t>prevents</a:t>
            </a:r>
            <a:r>
              <a:rPr lang="fr-FR" sz="1200" dirty="0"/>
              <a:t> </a:t>
            </a:r>
            <a:r>
              <a:rPr lang="fr-FR" sz="1200" dirty="0" err="1"/>
              <a:t>obesity</a:t>
            </a:r>
            <a:r>
              <a:rPr lang="fr-FR" sz="1200" dirty="0"/>
              <a:t> as </a:t>
            </a:r>
            <a:r>
              <a:rPr lang="fr-FR" sz="1200" dirty="0" err="1"/>
              <a:t>well</a:t>
            </a:r>
            <a:r>
              <a:rPr lang="fr-FR" sz="1200" dirty="0"/>
              <a:t> as </a:t>
            </a:r>
            <a:r>
              <a:rPr lang="fr-FR" sz="1200" dirty="0" err="1"/>
              <a:t>protect</a:t>
            </a:r>
            <a:r>
              <a:rPr lang="fr-FR" sz="1200" dirty="0"/>
              <a:t> </a:t>
            </a:r>
            <a:r>
              <a:rPr lang="fr-FR" sz="1200" dirty="0" err="1"/>
              <a:t>from</a:t>
            </a:r>
            <a:r>
              <a:rPr lang="fr-FR" sz="1200" dirty="0"/>
              <a:t> certain </a:t>
            </a:r>
            <a:r>
              <a:rPr lang="fr-FR" sz="1200" dirty="0" err="1"/>
              <a:t>disesaes</a:t>
            </a:r>
            <a:endParaRPr lang="fr-FR" sz="1200" dirty="0"/>
          </a:p>
        </p:txBody>
      </p:sp>
    </p:spTree>
    <p:extLst>
      <p:ext uri="{BB962C8B-B14F-4D97-AF65-F5344CB8AC3E}">
        <p14:creationId xmlns:p14="http://schemas.microsoft.com/office/powerpoint/2010/main" val="38087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But in the </a:t>
            </a:r>
            <a:r>
              <a:rPr lang="fr-FR" sz="1200" kern="1200" dirty="0" err="1">
                <a:solidFill>
                  <a:schemeClr val="tx1"/>
                </a:solidFill>
                <a:effectLst/>
                <a:latin typeface="+mn-lt"/>
                <a:ea typeface="+mn-ea"/>
                <a:cs typeface="+mn-cs"/>
              </a:rPr>
              <a:t>same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time,it</a:t>
            </a:r>
            <a:r>
              <a:rPr lang="fr-FR" sz="1200" kern="1200" dirty="0">
                <a:solidFill>
                  <a:schemeClr val="tx1"/>
                </a:solidFill>
                <a:effectLst/>
                <a:latin typeface="+mn-lt"/>
                <a:ea typeface="+mn-ea"/>
                <a:cs typeface="+mn-cs"/>
              </a:rPr>
              <a:t> can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difficult</a:t>
            </a:r>
            <a:r>
              <a:rPr lang="fr-FR" sz="1200" kern="1200" dirty="0">
                <a:solidFill>
                  <a:schemeClr val="tx1"/>
                </a:solidFill>
                <a:effectLst/>
                <a:latin typeface="+mn-lt"/>
                <a:ea typeface="+mn-ea"/>
                <a:cs typeface="+mn-cs"/>
              </a:rPr>
              <a:t> to figure out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need</a:t>
            </a:r>
            <a:r>
              <a:rPr lang="fr-FR" sz="1200" kern="1200" dirty="0">
                <a:solidFill>
                  <a:schemeClr val="tx1"/>
                </a:solidFill>
                <a:effectLst/>
                <a:latin typeface="+mn-lt"/>
                <a:ea typeface="+mn-ea"/>
                <a:cs typeface="+mn-cs"/>
              </a:rPr>
              <a:t> to do on </a:t>
            </a:r>
            <a:r>
              <a:rPr lang="fr-FR" sz="1200" kern="1200" dirty="0" err="1">
                <a:solidFill>
                  <a:schemeClr val="tx1"/>
                </a:solidFill>
                <a:effectLst/>
                <a:latin typeface="+mn-lt"/>
                <a:ea typeface="+mn-ea"/>
                <a:cs typeface="+mn-cs"/>
              </a:rPr>
              <a:t>your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own</a:t>
            </a:r>
            <a:r>
              <a:rPr lang="fr-FR" sz="1200" kern="1200" dirty="0">
                <a:solidFill>
                  <a:schemeClr val="tx1"/>
                </a:solidFill>
                <a:effectLst/>
                <a:latin typeface="+mn-lt"/>
                <a:ea typeface="+mn-ea"/>
                <a:cs typeface="+mn-cs"/>
              </a:rPr>
              <a:t> as </a:t>
            </a:r>
            <a:r>
              <a:rPr lang="fr-FR" sz="1200" kern="1200" dirty="0" err="1">
                <a:solidFill>
                  <a:schemeClr val="tx1"/>
                </a:solidFill>
                <a:effectLst/>
                <a:latin typeface="+mn-lt"/>
                <a:ea typeface="+mn-ea"/>
                <a:cs typeface="+mn-cs"/>
              </a:rPr>
              <a:t>well</a:t>
            </a:r>
            <a:r>
              <a:rPr lang="fr-FR" sz="1200" kern="1200" dirty="0">
                <a:solidFill>
                  <a:schemeClr val="tx1"/>
                </a:solidFill>
                <a:effectLst/>
                <a:latin typeface="+mn-lt"/>
                <a:ea typeface="+mn-ea"/>
                <a:cs typeface="+mn-cs"/>
              </a:rPr>
              <a:t> as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easy</a:t>
            </a:r>
            <a:r>
              <a:rPr lang="fr-FR" sz="1200" kern="1200" dirty="0">
                <a:solidFill>
                  <a:schemeClr val="tx1"/>
                </a:solidFill>
                <a:effectLst/>
                <a:latin typeface="+mn-lt"/>
                <a:ea typeface="+mn-ea"/>
                <a:cs typeface="+mn-cs"/>
              </a:rPr>
              <a:t> to lose motivation and </a:t>
            </a:r>
            <a:r>
              <a:rPr lang="fr-FR" sz="1200" kern="1200" dirty="0" err="1">
                <a:solidFill>
                  <a:schemeClr val="tx1"/>
                </a:solidFill>
                <a:effectLst/>
                <a:latin typeface="+mn-lt"/>
                <a:ea typeface="+mn-ea"/>
                <a:cs typeface="+mn-cs"/>
              </a:rPr>
              <a:t>get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discourged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especiallt</a:t>
            </a:r>
            <a:r>
              <a:rPr lang="fr-FR" sz="1200" kern="1200" dirty="0">
                <a:solidFill>
                  <a:schemeClr val="tx1"/>
                </a:solidFill>
                <a:effectLst/>
                <a:latin typeface="+mn-lt"/>
                <a:ea typeface="+mn-ea"/>
                <a:cs typeface="+mn-cs"/>
              </a:rPr>
              <a:t> if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re </a:t>
            </a:r>
            <a:r>
              <a:rPr lang="fr-FR" sz="1200" kern="1200" dirty="0" err="1">
                <a:solidFill>
                  <a:schemeClr val="tx1"/>
                </a:solidFill>
                <a:effectLst/>
                <a:latin typeface="+mn-lt"/>
                <a:ea typeface="+mn-ea"/>
                <a:cs typeface="+mn-cs"/>
              </a:rPr>
              <a:t>working</a:t>
            </a:r>
            <a:r>
              <a:rPr lang="fr-FR" sz="1200" kern="1200" dirty="0">
                <a:solidFill>
                  <a:schemeClr val="tx1"/>
                </a:solidFill>
                <a:effectLst/>
                <a:latin typeface="+mn-lt"/>
                <a:ea typeface="+mn-ea"/>
                <a:cs typeface="+mn-cs"/>
              </a:rPr>
              <a:t> out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home </a:t>
            </a:r>
            <a:r>
              <a:rPr lang="fr-FR" sz="1200" kern="1200" dirty="0" err="1">
                <a:solidFill>
                  <a:schemeClr val="tx1"/>
                </a:solidFill>
                <a:effectLst/>
                <a:latin typeface="+mn-lt"/>
                <a:ea typeface="+mn-ea"/>
                <a:cs typeface="+mn-cs"/>
              </a:rPr>
              <a:t>since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comfort</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home </a:t>
            </a:r>
            <a:r>
              <a:rPr lang="fr-FR" sz="1200" kern="1200" dirty="0" err="1">
                <a:solidFill>
                  <a:schemeClr val="tx1"/>
                </a:solidFill>
                <a:effectLst/>
                <a:latin typeface="+mn-lt"/>
                <a:ea typeface="+mn-ea"/>
                <a:cs typeface="+mn-cs"/>
              </a:rPr>
              <a:t>doesn’t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provid</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same</a:t>
            </a:r>
            <a:r>
              <a:rPr lang="fr-FR" sz="1200" kern="1200" dirty="0">
                <a:solidFill>
                  <a:schemeClr val="tx1"/>
                </a:solidFill>
                <a:effectLst/>
                <a:latin typeface="+mn-lt"/>
                <a:ea typeface="+mn-ea"/>
                <a:cs typeface="+mn-cs"/>
              </a:rPr>
              <a:t> motivation the gym </a:t>
            </a:r>
            <a:r>
              <a:rPr lang="fr-FR" sz="1200" kern="1200" dirty="0" err="1">
                <a:solidFill>
                  <a:schemeClr val="tx1"/>
                </a:solidFill>
                <a:effectLst/>
                <a:latin typeface="+mn-lt"/>
                <a:ea typeface="+mn-ea"/>
                <a:cs typeface="+mn-cs"/>
              </a:rPr>
              <a:t>enviroment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does,such</a:t>
            </a:r>
            <a:r>
              <a:rPr lang="fr-FR" sz="1200" kern="1200" dirty="0">
                <a:solidFill>
                  <a:schemeClr val="tx1"/>
                </a:solidFill>
                <a:effectLst/>
                <a:latin typeface="+mn-lt"/>
                <a:ea typeface="+mn-ea"/>
                <a:cs typeface="+mn-cs"/>
              </a:rPr>
              <a:t> as seeing other people </a:t>
            </a:r>
            <a:r>
              <a:rPr lang="fr-FR" sz="1200" kern="1200" dirty="0" err="1">
                <a:solidFill>
                  <a:schemeClr val="tx1"/>
                </a:solidFill>
                <a:effectLst/>
                <a:latin typeface="+mn-lt"/>
                <a:ea typeface="+mn-ea"/>
                <a:cs typeface="+mn-cs"/>
              </a:rPr>
              <a:t>exercicing</a:t>
            </a:r>
            <a:r>
              <a:rPr lang="fr-FR" sz="1200" kern="1200" dirty="0">
                <a:solidFill>
                  <a:schemeClr val="tx1"/>
                </a:solidFill>
                <a:effectLst/>
                <a:latin typeface="+mn-lt"/>
                <a:ea typeface="+mn-ea"/>
                <a:cs typeface="+mn-cs"/>
              </a:rPr>
              <a:t> can </a:t>
            </a: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a boost in motivation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5580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baseline="0" dirty="0">
                <a:solidFill>
                  <a:schemeClr val="tx1"/>
                </a:solidFill>
                <a:latin typeface="+mn-lt"/>
                <a:ea typeface="+mn-ea"/>
                <a:cs typeface="+mn-cs"/>
              </a:rPr>
              <a:t>So the </a:t>
            </a:r>
            <a:r>
              <a:rPr lang="fr-FR" sz="1200" kern="1200" baseline="0" dirty="0" err="1">
                <a:solidFill>
                  <a:schemeClr val="tx1"/>
                </a:solidFill>
                <a:latin typeface="+mn-lt"/>
                <a:ea typeface="+mn-ea"/>
                <a:cs typeface="+mn-cs"/>
              </a:rPr>
              <a:t>proposed</a:t>
            </a:r>
            <a:r>
              <a:rPr lang="fr-FR" sz="1200" kern="1200" baseline="0" dirty="0">
                <a:solidFill>
                  <a:schemeClr val="tx1"/>
                </a:solidFill>
                <a:latin typeface="+mn-lt"/>
                <a:ea typeface="+mn-ea"/>
                <a:cs typeface="+mn-cs"/>
              </a:rPr>
              <a:t> solution </a:t>
            </a:r>
            <a:r>
              <a:rPr lang="fr-FR" sz="1200" kern="1200" baseline="0" dirty="0" err="1">
                <a:solidFill>
                  <a:schemeClr val="tx1"/>
                </a:solidFill>
                <a:latin typeface="+mn-lt"/>
                <a:ea typeface="+mn-ea"/>
                <a:cs typeface="+mn-cs"/>
              </a:rPr>
              <a:t>was</a:t>
            </a:r>
            <a:r>
              <a:rPr lang="fr-FR" sz="1200" kern="1200" baseline="0" dirty="0">
                <a:solidFill>
                  <a:schemeClr val="tx1"/>
                </a:solidFill>
                <a:latin typeface="+mn-lt"/>
                <a:ea typeface="+mn-ea"/>
                <a:cs typeface="+mn-cs"/>
              </a:rPr>
              <a:t> to </a:t>
            </a:r>
            <a:r>
              <a:rPr lang="fr-FR" sz="1200" kern="1200" baseline="0" dirty="0" err="1">
                <a:solidFill>
                  <a:schemeClr val="tx1"/>
                </a:solidFill>
                <a:latin typeface="+mn-lt"/>
                <a:ea typeface="+mn-ea"/>
                <a:cs typeface="+mn-cs"/>
              </a:rPr>
              <a:t>create</a:t>
            </a:r>
            <a:r>
              <a:rPr lang="fr-FR" sz="1200" kern="1200" baseline="0" dirty="0">
                <a:solidFill>
                  <a:schemeClr val="tx1"/>
                </a:solidFill>
                <a:latin typeface="+mn-lt"/>
                <a:ea typeface="+mn-ea"/>
                <a:cs typeface="+mn-cs"/>
              </a:rPr>
              <a:t> a web application </a:t>
            </a:r>
            <a:r>
              <a:rPr lang="fr-FR" sz="1200" kern="1200" baseline="0" dirty="0" err="1">
                <a:solidFill>
                  <a:schemeClr val="tx1"/>
                </a:solidFill>
                <a:latin typeface="+mn-lt"/>
                <a:ea typeface="+mn-ea"/>
                <a:cs typeface="+mn-cs"/>
              </a:rPr>
              <a:t>that</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allows</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its</a:t>
            </a:r>
            <a:r>
              <a:rPr lang="fr-FR" sz="1200" kern="1200" baseline="0" dirty="0">
                <a:solidFill>
                  <a:schemeClr val="tx1"/>
                </a:solidFill>
                <a:latin typeface="+mn-lt"/>
                <a:ea typeface="+mn-ea"/>
                <a:cs typeface="+mn-cs"/>
              </a:rPr>
              <a:t> users to </a:t>
            </a:r>
            <a:r>
              <a:rPr lang="fr-FR" sz="1200" kern="1200" baseline="0" dirty="0" err="1">
                <a:solidFill>
                  <a:schemeClr val="tx1"/>
                </a:solidFill>
                <a:latin typeface="+mn-lt"/>
                <a:ea typeface="+mn-ea"/>
                <a:cs typeface="+mn-cs"/>
              </a:rPr>
              <a:t>receive</a:t>
            </a:r>
            <a:r>
              <a:rPr lang="fr-FR" sz="1200" kern="1200" baseline="0" dirty="0">
                <a:solidFill>
                  <a:schemeClr val="tx1"/>
                </a:solidFill>
                <a:latin typeface="+mn-lt"/>
                <a:ea typeface="+mn-ea"/>
                <a:cs typeface="+mn-cs"/>
              </a:rPr>
              <a:t> a </a:t>
            </a:r>
            <a:r>
              <a:rPr lang="fr-FR" sz="1200" kern="1200" baseline="0" dirty="0" err="1">
                <a:solidFill>
                  <a:schemeClr val="tx1"/>
                </a:solidFill>
                <a:latin typeface="+mn-lt"/>
                <a:ea typeface="+mn-ea"/>
                <a:cs typeface="+mn-cs"/>
              </a:rPr>
              <a:t>specific</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workout</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that</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takes</a:t>
            </a:r>
            <a:r>
              <a:rPr lang="fr-FR" sz="1200" kern="1200" baseline="0" dirty="0">
                <a:solidFill>
                  <a:schemeClr val="tx1"/>
                </a:solidFill>
                <a:latin typeface="+mn-lt"/>
                <a:ea typeface="+mn-ea"/>
                <a:cs typeface="+mn-cs"/>
              </a:rPr>
              <a:t> into </a:t>
            </a:r>
            <a:r>
              <a:rPr lang="fr-FR" sz="1200" kern="1200" baseline="0" dirty="0" err="1">
                <a:solidFill>
                  <a:schemeClr val="tx1"/>
                </a:solidFill>
                <a:latin typeface="+mn-lt"/>
                <a:ea typeface="+mn-ea"/>
                <a:cs typeface="+mn-cs"/>
              </a:rPr>
              <a:t>account</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various</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conditins</a:t>
            </a:r>
            <a:r>
              <a:rPr lang="fr-FR" sz="1200" kern="1200" baseline="0" dirty="0">
                <a:solidFill>
                  <a:schemeClr val="tx1"/>
                </a:solidFill>
                <a:latin typeface="+mn-lt"/>
                <a:ea typeface="+mn-ea"/>
                <a:cs typeface="+mn-cs"/>
              </a:rPr>
              <a:t> as </a:t>
            </a:r>
            <a:r>
              <a:rPr lang="fr-FR" sz="1200" kern="1200" baseline="0" dirty="0" err="1">
                <a:solidFill>
                  <a:schemeClr val="tx1"/>
                </a:solidFill>
                <a:latin typeface="+mn-lt"/>
                <a:ea typeface="+mn-ea"/>
                <a:cs typeface="+mn-cs"/>
              </a:rPr>
              <a:t>well</a:t>
            </a:r>
            <a:r>
              <a:rPr lang="fr-FR" sz="1200" kern="1200" baseline="0" dirty="0">
                <a:solidFill>
                  <a:schemeClr val="tx1"/>
                </a:solidFill>
                <a:latin typeface="+mn-lt"/>
                <a:ea typeface="+mn-ea"/>
                <a:cs typeface="+mn-cs"/>
              </a:rPr>
              <a:t> as connect users with each other in </a:t>
            </a:r>
            <a:r>
              <a:rPr lang="fr-FR" sz="1200" kern="1200" baseline="0" dirty="0" err="1">
                <a:solidFill>
                  <a:schemeClr val="tx1"/>
                </a:solidFill>
                <a:latin typeface="+mn-lt"/>
                <a:ea typeface="+mn-ea"/>
                <a:cs typeface="+mn-cs"/>
              </a:rPr>
              <a:t>order</a:t>
            </a:r>
            <a:r>
              <a:rPr lang="fr-FR" sz="1200" kern="1200" baseline="0" dirty="0">
                <a:solidFill>
                  <a:schemeClr val="tx1"/>
                </a:solidFill>
                <a:latin typeface="+mn-lt"/>
                <a:ea typeface="+mn-ea"/>
                <a:cs typeface="+mn-cs"/>
              </a:rPr>
              <a:t> for </a:t>
            </a:r>
            <a:r>
              <a:rPr lang="fr-FR" sz="1200" kern="1200" baseline="0" dirty="0" err="1">
                <a:solidFill>
                  <a:schemeClr val="tx1"/>
                </a:solidFill>
                <a:latin typeface="+mn-lt"/>
                <a:ea typeface="+mn-ea"/>
                <a:cs typeface="+mn-cs"/>
              </a:rPr>
              <a:t>them</a:t>
            </a:r>
            <a:r>
              <a:rPr lang="fr-FR" sz="1200" kern="1200" baseline="0" dirty="0">
                <a:solidFill>
                  <a:schemeClr val="tx1"/>
                </a:solidFill>
                <a:latin typeface="+mn-lt"/>
                <a:ea typeface="+mn-ea"/>
                <a:cs typeface="+mn-cs"/>
              </a:rPr>
              <a:t> to </a:t>
            </a:r>
            <a:r>
              <a:rPr lang="fr-FR" sz="1200" kern="1200" baseline="0" dirty="0" err="1">
                <a:solidFill>
                  <a:schemeClr val="tx1"/>
                </a:solidFill>
                <a:latin typeface="+mn-lt"/>
                <a:ea typeface="+mn-ea"/>
                <a:cs typeface="+mn-cs"/>
              </a:rPr>
              <a:t>stay</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motivated</a:t>
            </a:r>
            <a:r>
              <a:rPr lang="fr-FR" sz="1200" kern="1200" baseline="0" dirty="0">
                <a:solidFill>
                  <a:schemeClr val="tx1"/>
                </a:solidFill>
                <a:latin typeface="+mn-lt"/>
                <a:ea typeface="+mn-ea"/>
                <a:cs typeface="+mn-cs"/>
              </a:rPr>
              <a:t>.</a:t>
            </a:r>
            <a:endParaRPr lang="fr-FR" sz="1200" kern="1200" baseline="0" dirty="0">
              <a:solidFill>
                <a:schemeClr val="tx1"/>
              </a:solidFill>
              <a:effectLst/>
              <a:latin typeface="+mn-lt"/>
              <a:ea typeface="+mn-ea"/>
              <a:cs typeface="+mn-cs"/>
            </a:endParaRPr>
          </a:p>
          <a:p>
            <a:endParaRPr lang="fr-FR" sz="1200" kern="1200" baseline="0" dirty="0">
              <a:solidFill>
                <a:schemeClr val="tx1"/>
              </a:solidFill>
              <a:effectLst/>
              <a:latin typeface="+mn-lt"/>
              <a:ea typeface="+mn-ea"/>
              <a:cs typeface="+mn-cs"/>
            </a:endParaRPr>
          </a:p>
          <a:p>
            <a:endParaRPr lang="fr-FR"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322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That </a:t>
            </a:r>
            <a:r>
              <a:rPr lang="fr-FR" dirty="0" err="1"/>
              <a:t>way</a:t>
            </a:r>
            <a:r>
              <a:rPr lang="fr-FR" dirty="0"/>
              <a:t> </a:t>
            </a:r>
            <a:r>
              <a:rPr lang="fr-FR" dirty="0" err="1"/>
              <a:t>we</a:t>
            </a:r>
            <a:r>
              <a:rPr lang="fr-FR" dirty="0"/>
              <a:t> </a:t>
            </a:r>
            <a:r>
              <a:rPr lang="fr-FR" dirty="0" err="1"/>
              <a:t>achieve</a:t>
            </a:r>
            <a:r>
              <a:rPr lang="fr-FR" dirty="0"/>
              <a:t> more</a:t>
            </a:r>
            <a:endParaRPr lang="en-US" dirty="0"/>
          </a:p>
        </p:txBody>
      </p:sp>
    </p:spTree>
    <p:extLst>
      <p:ext uri="{BB962C8B-B14F-4D97-AF65-F5344CB8AC3E}">
        <p14:creationId xmlns:p14="http://schemas.microsoft.com/office/powerpoint/2010/main" val="1756909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y Sommaire">
    <p:spTree>
      <p:nvGrpSpPr>
        <p:cNvPr id="1" name=""/>
        <p:cNvGrpSpPr/>
        <p:nvPr/>
      </p:nvGrpSpPr>
      <p:grpSpPr>
        <a:xfrm>
          <a:off x="0" y="0"/>
          <a:ext cx="0" cy="0"/>
          <a:chOff x="0" y="0"/>
          <a:chExt cx="0" cy="0"/>
        </a:xfrm>
      </p:grpSpPr>
      <p:sp>
        <p:nvSpPr>
          <p:cNvPr id="2" name="Title 1"/>
          <p:cNvSpPr>
            <a:spLocks noGrp="1"/>
          </p:cNvSpPr>
          <p:nvPr>
            <p:ph type="title"/>
          </p:nvPr>
        </p:nvSpPr>
        <p:spPr>
          <a:xfrm>
            <a:off x="815975" y="363538"/>
            <a:ext cx="10247313" cy="1322387"/>
          </a:xfrm>
          <a:prstGeom prst="rect">
            <a:avLst/>
          </a:prstGeom>
        </p:spPr>
        <p:txBody>
          <a:bodyPr/>
          <a:lstStyle/>
          <a:p>
            <a:r>
              <a:rPr lang="en-US"/>
              <a:t>Click to edit Master title style</a:t>
            </a:r>
          </a:p>
        </p:txBody>
      </p:sp>
      <p:pic>
        <p:nvPicPr>
          <p:cNvPr id="3" name="Image 7"/>
          <p:cNvPicPr>
            <a:picLocks noChangeAspect="1"/>
          </p:cNvPicPr>
          <p:nvPr userDrawn="1"/>
        </p:nvPicPr>
        <p:blipFill rotWithShape="1">
          <a:blip r:embed="rId2">
            <a:extLst>
              <a:ext uri="{28A0092B-C50C-407E-A947-70E740481C1C}">
                <a14:useLocalDpi xmlns:a14="http://schemas.microsoft.com/office/drawing/2010/main" val="0"/>
              </a:ext>
            </a:extLst>
          </a:blip>
          <a:srcRect r="2931"/>
          <a:stretch/>
        </p:blipFill>
        <p:spPr>
          <a:xfrm>
            <a:off x="-5494" y="0"/>
            <a:ext cx="11879263" cy="6840538"/>
          </a:xfrm>
          <a:prstGeom prst="rect">
            <a:avLst/>
          </a:prstGeom>
        </p:spPr>
      </p:pic>
      <p:sp>
        <p:nvSpPr>
          <p:cNvPr id="4" name="Rectangle 3"/>
          <p:cNvSpPr/>
          <p:nvPr userDrawn="1"/>
        </p:nvSpPr>
        <p:spPr>
          <a:xfrm>
            <a:off x="-5494" y="1"/>
            <a:ext cx="11879263" cy="684053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a:spLocks/>
          </p:cNvSpPr>
          <p:nvPr userDrawn="1"/>
        </p:nvSpPr>
        <p:spPr>
          <a:xfrm>
            <a:off x="0" y="-1"/>
            <a:ext cx="882060" cy="684053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9"/>
          <p:cNvSpPr txBox="1"/>
          <p:nvPr userDrawn="1"/>
        </p:nvSpPr>
        <p:spPr>
          <a:xfrm rot="16200000">
            <a:off x="-1660787" y="3421674"/>
            <a:ext cx="4046301" cy="307777"/>
          </a:xfrm>
          <a:prstGeom prst="rect">
            <a:avLst/>
          </a:prstGeom>
          <a:noFill/>
        </p:spPr>
        <p:txBody>
          <a:bodyPr wrap="none" rtlCol="0">
            <a:spAutoFit/>
          </a:bodyPr>
          <a:lstStyle/>
          <a:p>
            <a:r>
              <a:rPr lang="fr-FR" sz="1400" dirty="0">
                <a:solidFill>
                  <a:schemeClr val="bg1"/>
                </a:solidFill>
                <a:latin typeface="Lato" charset="0"/>
                <a:ea typeface="Lato" charset="0"/>
                <a:cs typeface="Lato" charset="0"/>
              </a:rPr>
              <a:t>PRÉSENTATION DU PROJET DE FIN D’ÉTUDES</a:t>
            </a:r>
          </a:p>
        </p:txBody>
      </p:sp>
      <p:pic>
        <p:nvPicPr>
          <p:cNvPr id="9"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0"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1"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pic>
        <p:nvPicPr>
          <p:cNvPr id="13" name="Image 3"/>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14"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spTree>
    <p:extLst>
      <p:ext uri="{BB962C8B-B14F-4D97-AF65-F5344CB8AC3E}">
        <p14:creationId xmlns:p14="http://schemas.microsoft.com/office/powerpoint/2010/main" val="249161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216582" y="626077"/>
            <a:ext cx="9845981" cy="1322188"/>
          </a:xfrm>
          <a:prstGeom prst="rect">
            <a:avLst/>
          </a:prstGeom>
        </p:spPr>
        <p:txBody>
          <a:bodyPr/>
          <a:lstStyle/>
          <a:p>
            <a:r>
              <a:rPr lang="fr-FR"/>
              <a:t>Cliquez et modifiez le titre</a:t>
            </a:r>
            <a:endParaRPr lang="en-US" dirty="0"/>
          </a:p>
        </p:txBody>
      </p:sp>
      <p:sp>
        <p:nvSpPr>
          <p:cNvPr id="3" name="Content Placeholder 2"/>
          <p:cNvSpPr>
            <a:spLocks noGrp="1"/>
          </p:cNvSpPr>
          <p:nvPr>
            <p:ph idx="1"/>
          </p:nvPr>
        </p:nvSpPr>
        <p:spPr>
          <a:xfrm>
            <a:off x="1216582" y="2111776"/>
            <a:ext cx="9845982" cy="4340259"/>
          </a:xfrm>
          <a:prstGeom prst="rect">
            <a:avLst/>
          </a:prstGeom>
        </p:spPr>
        <p:txBody>
          <a:bodyPr/>
          <a:lstStyle/>
          <a:p>
            <a:pPr lvl="0"/>
            <a:r>
              <a:rPr lang="fr-FR"/>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Rectangle 8"/>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5"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6"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7" name="Round Diagonal Corner Rectangle 16"/>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834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081780" y="700866"/>
            <a:ext cx="9980784" cy="1322188"/>
          </a:xfrm>
          <a:prstGeom prst="rect">
            <a:avLst/>
          </a:prstGeom>
        </p:spPr>
        <p:txBody>
          <a:bodyPr/>
          <a:lstStyle/>
          <a:p>
            <a:r>
              <a:rPr lang="fr-FR" dirty="0"/>
              <a:t>Cliquez et modifiez le titre</a:t>
            </a:r>
            <a:endParaRPr lang="en-US" dirty="0"/>
          </a:p>
        </p:txBody>
      </p:sp>
      <p:sp>
        <p:nvSpPr>
          <p:cNvPr id="3" name="Content Placeholder 2"/>
          <p:cNvSpPr>
            <a:spLocks noGrp="1"/>
          </p:cNvSpPr>
          <p:nvPr>
            <p:ph sz="half" idx="1"/>
          </p:nvPr>
        </p:nvSpPr>
        <p:spPr>
          <a:xfrm>
            <a:off x="1081780" y="2157646"/>
            <a:ext cx="4783606" cy="4340259"/>
          </a:xfrm>
          <a:prstGeom prst="rect">
            <a:avLst/>
          </a:prstGeo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013877" y="2157646"/>
            <a:ext cx="5048687" cy="4340259"/>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Rectangle 9"/>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6"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7"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8" name="Round Diagonal Corner Rectangle 17"/>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12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vide avec image de fond">
    <p:spTree>
      <p:nvGrpSpPr>
        <p:cNvPr id="1" name=""/>
        <p:cNvGrpSpPr/>
        <p:nvPr/>
      </p:nvGrpSpPr>
      <p:grpSpPr>
        <a:xfrm>
          <a:off x="0" y="0"/>
          <a:ext cx="0" cy="0"/>
          <a:chOff x="0" y="0"/>
          <a:chExt cx="0" cy="0"/>
        </a:xfrm>
      </p:grpSpPr>
      <p:sp>
        <p:nvSpPr>
          <p:cNvPr id="2" name="Title 1"/>
          <p:cNvSpPr>
            <a:spLocks noGrp="1"/>
          </p:cNvSpPr>
          <p:nvPr>
            <p:ph type="title"/>
          </p:nvPr>
        </p:nvSpPr>
        <p:spPr>
          <a:xfrm>
            <a:off x="818247" y="364196"/>
            <a:ext cx="10245864" cy="1322188"/>
          </a:xfrm>
          <a:prstGeom prst="rect">
            <a:avLst/>
          </a:prstGeom>
        </p:spPr>
        <p:txBody>
          <a:bodyPr/>
          <a:lstStyle/>
          <a:p>
            <a:r>
              <a:rPr lang="fr-FR"/>
              <a:t>Cliquez et modifiez le titre</a:t>
            </a:r>
            <a:endParaRPr lang="en-US" dirty="0"/>
          </a:p>
        </p:txBody>
      </p:sp>
      <p:sp>
        <p:nvSpPr>
          <p:cNvPr id="3" name="Text Placeholder 2"/>
          <p:cNvSpPr>
            <a:spLocks noGrp="1"/>
          </p:cNvSpPr>
          <p:nvPr>
            <p:ph type="body" idx="1"/>
          </p:nvPr>
        </p:nvSpPr>
        <p:spPr>
          <a:xfrm>
            <a:off x="818247" y="1676882"/>
            <a:ext cx="5025485" cy="821814"/>
          </a:xfrm>
          <a:prstGeom prst="rect">
            <a:avLst/>
          </a:prstGeo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fr-FR"/>
              <a:t>Cliquez pour modifier les styles du texte du masque</a:t>
            </a:r>
          </a:p>
        </p:txBody>
      </p:sp>
      <p:sp>
        <p:nvSpPr>
          <p:cNvPr id="4" name="Content Placeholder 3"/>
          <p:cNvSpPr>
            <a:spLocks noGrp="1"/>
          </p:cNvSpPr>
          <p:nvPr>
            <p:ph sz="half" idx="2"/>
          </p:nvPr>
        </p:nvSpPr>
        <p:spPr>
          <a:xfrm>
            <a:off x="818247" y="2498697"/>
            <a:ext cx="5025485" cy="3675206"/>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13877" y="1676882"/>
            <a:ext cx="5050234" cy="821814"/>
          </a:xfrm>
          <a:prstGeom prst="rect">
            <a:avLst/>
          </a:prstGeo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fr-FR"/>
              <a:t>Cliquez pour modifier les styles du texte du masque</a:t>
            </a:r>
          </a:p>
        </p:txBody>
      </p:sp>
      <p:sp>
        <p:nvSpPr>
          <p:cNvPr id="6" name="Content Placeholder 5"/>
          <p:cNvSpPr>
            <a:spLocks noGrp="1"/>
          </p:cNvSpPr>
          <p:nvPr>
            <p:ph sz="quarter" idx="4"/>
          </p:nvPr>
        </p:nvSpPr>
        <p:spPr>
          <a:xfrm>
            <a:off x="6013877" y="2498697"/>
            <a:ext cx="5050234" cy="3675206"/>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pic>
        <p:nvPicPr>
          <p:cNvPr id="10" name="Image 9"/>
          <p:cNvPicPr>
            <a:picLocks noChangeAspect="1"/>
          </p:cNvPicPr>
          <p:nvPr userDrawn="1"/>
        </p:nvPicPr>
        <p:blipFill rotWithShape="1">
          <a:blip r:embed="rId2"/>
          <a:srcRect l="1516" r="933"/>
          <a:stretch/>
        </p:blipFill>
        <p:spPr>
          <a:xfrm>
            <a:off x="0" y="-75632"/>
            <a:ext cx="11950700" cy="6942442"/>
          </a:xfrm>
          <a:prstGeom prst="rect">
            <a:avLst/>
          </a:prstGeom>
        </p:spPr>
      </p:pic>
      <p:sp>
        <p:nvSpPr>
          <p:cNvPr id="11" name="Rectangle 10"/>
          <p:cNvSpPr/>
          <p:nvPr userDrawn="1"/>
        </p:nvSpPr>
        <p:spPr>
          <a:xfrm>
            <a:off x="0" y="-75632"/>
            <a:ext cx="11948746" cy="6944559"/>
          </a:xfrm>
          <a:prstGeom prst="rect">
            <a:avLst/>
          </a:prstGeom>
          <a:solidFill>
            <a:srgbClr val="FFFFFF">
              <a:alpha val="9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16" name="Rectangle 15"/>
          <p:cNvSpPr>
            <a:spLocks/>
          </p:cNvSpPr>
          <p:nvPr userDrawn="1"/>
        </p:nvSpPr>
        <p:spPr>
          <a:xfrm>
            <a:off x="0" y="-75632"/>
            <a:ext cx="882060" cy="694455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22"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23"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pic>
        <p:nvPicPr>
          <p:cNvPr id="24" name="Image 3"/>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25"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sp>
        <p:nvSpPr>
          <p:cNvPr id="26" name="Round Diagonal Corner Rectangle 25"/>
          <p:cNvSpPr/>
          <p:nvPr userDrawn="1"/>
        </p:nvSpPr>
        <p:spPr>
          <a:xfrm flipV="1">
            <a:off x="605580" y="-78375"/>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69892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e+image en bas">
    <p:spTree>
      <p:nvGrpSpPr>
        <p:cNvPr id="1" name=""/>
        <p:cNvGrpSpPr/>
        <p:nvPr/>
      </p:nvGrpSpPr>
      <p:grpSpPr>
        <a:xfrm>
          <a:off x="0" y="0"/>
          <a:ext cx="0" cy="0"/>
          <a:chOff x="0" y="0"/>
          <a:chExt cx="0" cy="0"/>
        </a:xfrm>
      </p:grpSpPr>
      <p:sp>
        <p:nvSpPr>
          <p:cNvPr id="2" name="Title 1"/>
          <p:cNvSpPr>
            <a:spLocks noGrp="1"/>
          </p:cNvSpPr>
          <p:nvPr>
            <p:ph type="title"/>
          </p:nvPr>
        </p:nvSpPr>
        <p:spPr>
          <a:xfrm>
            <a:off x="1216582" y="697275"/>
            <a:ext cx="9845982" cy="3190166"/>
          </a:xfrm>
          <a:prstGeom prst="rect">
            <a:avLst/>
          </a:prstGeom>
        </p:spPr>
        <p:txBody>
          <a:bodyPr/>
          <a:lstStyle/>
          <a:p>
            <a:r>
              <a:rPr lang="fr-FR" dirty="0"/>
              <a:t>Cliquez et modifiez le titre</a:t>
            </a:r>
            <a:endParaRPr lang="en-US" dirty="0"/>
          </a:p>
        </p:txBody>
      </p:sp>
      <p:sp>
        <p:nvSpPr>
          <p:cNvPr id="6" name="Picture Placeholder 2"/>
          <p:cNvSpPr>
            <a:spLocks noGrp="1" noChangeAspect="1"/>
          </p:cNvSpPr>
          <p:nvPr>
            <p:ph type="pic" idx="1"/>
          </p:nvPr>
        </p:nvSpPr>
        <p:spPr>
          <a:xfrm>
            <a:off x="1216582" y="4182408"/>
            <a:ext cx="9845982" cy="2315497"/>
          </a:xfrm>
          <a:prstGeom prst="rect">
            <a:avLst/>
          </a:prstGeo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fr-FR" dirty="0"/>
              <a:t>Faire glisser l'image vers l'espace réservé ou cliquer sur l'icône pour l'ajouter</a:t>
            </a:r>
            <a:endParaRPr lang="en-US" dirty="0"/>
          </a:p>
        </p:txBody>
      </p:sp>
      <p:sp>
        <p:nvSpPr>
          <p:cNvPr id="9" name="Rectangle 8"/>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5"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6"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7" name="Round Diagonal Corner Rectangle 16"/>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70456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ageVide">
    <p:spTree>
      <p:nvGrpSpPr>
        <p:cNvPr id="1" name=""/>
        <p:cNvGrpSpPr/>
        <p:nvPr/>
      </p:nvGrpSpPr>
      <p:grpSpPr>
        <a:xfrm>
          <a:off x="0" y="0"/>
          <a:ext cx="0" cy="0"/>
          <a:chOff x="0" y="0"/>
          <a:chExt cx="0" cy="0"/>
        </a:xfrm>
      </p:grpSpPr>
      <p:sp>
        <p:nvSpPr>
          <p:cNvPr id="7" name="Rectangle 6"/>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3"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4"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5" name="Round Diagonal Corner Rectangle 14"/>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777856"/>
      </p:ext>
    </p:extLst>
  </p:cSld>
  <p:clrMapOvr>
    <a:masterClrMapping/>
  </p:clrMapOvr>
  <p:transition spd="slow">
    <p:push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5" name="Group 14"/>
          <p:cNvGrpSpPr/>
          <p:nvPr userDrawn="1"/>
        </p:nvGrpSpPr>
        <p:grpSpPr>
          <a:xfrm>
            <a:off x="4202959" y="2326170"/>
            <a:ext cx="3908290" cy="3597308"/>
            <a:chOff x="2451797" y="1299305"/>
            <a:chExt cx="5365242" cy="493833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6649" y="3165231"/>
              <a:ext cx="1607726" cy="307240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1797" y="2994409"/>
              <a:ext cx="1426867" cy="1960048"/>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6261" y="1528797"/>
              <a:ext cx="1875740" cy="1999347"/>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73373" y="1299305"/>
              <a:ext cx="1936025" cy="1442047"/>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0769" y="1534282"/>
              <a:ext cx="1950487" cy="1882158"/>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360087" y="3024553"/>
              <a:ext cx="1456952" cy="1980144"/>
            </a:xfrm>
            <a:prstGeom prst="rect">
              <a:avLst/>
            </a:prstGeom>
          </p:spPr>
        </p:pic>
      </p:grpSp>
      <p:sp>
        <p:nvSpPr>
          <p:cNvPr id="9" name="Rectangle 8"/>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1"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2"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3" name="Round Diagonal Corner Rectangle 12"/>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4430761" y="3915256"/>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1</a:t>
            </a:r>
          </a:p>
        </p:txBody>
      </p:sp>
      <p:sp>
        <p:nvSpPr>
          <p:cNvPr id="17" name="TextBox 16"/>
          <p:cNvSpPr txBox="1"/>
          <p:nvPr userDrawn="1"/>
        </p:nvSpPr>
        <p:spPr>
          <a:xfrm>
            <a:off x="4895393" y="2848465"/>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2</a:t>
            </a:r>
          </a:p>
        </p:txBody>
      </p:sp>
      <p:sp>
        <p:nvSpPr>
          <p:cNvPr id="18" name="TextBox 17"/>
          <p:cNvSpPr txBox="1"/>
          <p:nvPr userDrawn="1"/>
        </p:nvSpPr>
        <p:spPr>
          <a:xfrm>
            <a:off x="5962763" y="2447558"/>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3</a:t>
            </a:r>
          </a:p>
        </p:txBody>
      </p:sp>
      <p:sp>
        <p:nvSpPr>
          <p:cNvPr id="19" name="TextBox 18"/>
          <p:cNvSpPr txBox="1"/>
          <p:nvPr userDrawn="1"/>
        </p:nvSpPr>
        <p:spPr>
          <a:xfrm>
            <a:off x="6994231" y="2866394"/>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4</a:t>
            </a:r>
          </a:p>
        </p:txBody>
      </p:sp>
      <p:sp>
        <p:nvSpPr>
          <p:cNvPr id="20" name="TextBox 19"/>
          <p:cNvSpPr txBox="1"/>
          <p:nvPr userDrawn="1"/>
        </p:nvSpPr>
        <p:spPr>
          <a:xfrm>
            <a:off x="7428965" y="3949520"/>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5</a:t>
            </a:r>
          </a:p>
        </p:txBody>
      </p:sp>
      <p:grpSp>
        <p:nvGrpSpPr>
          <p:cNvPr id="31" name="Group 30"/>
          <p:cNvGrpSpPr/>
          <p:nvPr userDrawn="1"/>
        </p:nvGrpSpPr>
        <p:grpSpPr>
          <a:xfrm>
            <a:off x="3771066" y="4227543"/>
            <a:ext cx="488815" cy="105195"/>
            <a:chOff x="3771066" y="4801970"/>
            <a:chExt cx="488815" cy="105195"/>
          </a:xfrm>
          <a:solidFill>
            <a:srgbClr val="2CC6D2"/>
          </a:solidFill>
        </p:grpSpPr>
        <p:sp>
          <p:nvSpPr>
            <p:cNvPr id="21" name="Oval 20"/>
            <p:cNvSpPr/>
            <p:nvPr userDrawn="1"/>
          </p:nvSpPr>
          <p:spPr>
            <a:xfrm flipV="1">
              <a:off x="3771066" y="4801970"/>
              <a:ext cx="105195" cy="105195"/>
            </a:xfrm>
            <a:prstGeom prst="ellipse">
              <a:avLst/>
            </a:prstGeom>
            <a:grpFill/>
            <a:ln>
              <a:solidFill>
                <a:srgbClr val="2CC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userDrawn="1"/>
          </p:nvCxnSpPr>
          <p:spPr>
            <a:xfrm>
              <a:off x="3778370" y="4849284"/>
              <a:ext cx="481511" cy="0"/>
            </a:xfrm>
            <a:prstGeom prst="line">
              <a:avLst/>
            </a:prstGeom>
            <a:grpFill/>
            <a:ln w="19050">
              <a:solidFill>
                <a:srgbClr val="2CC6D2"/>
              </a:solidFill>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userDrawn="1"/>
        </p:nvSpPr>
        <p:spPr>
          <a:xfrm>
            <a:off x="1217006" y="4074802"/>
            <a:ext cx="2362200" cy="400110"/>
          </a:xfrm>
          <a:prstGeom prst="rect">
            <a:avLst/>
          </a:prstGeom>
          <a:noFill/>
        </p:spPr>
        <p:txBody>
          <a:bodyPr wrap="square" rtlCol="0">
            <a:spAutoFit/>
          </a:bodyPr>
          <a:lstStyle/>
          <a:p>
            <a:pPr algn="r"/>
            <a:r>
              <a:rPr lang="en-US" sz="2000" b="0" i="0" dirty="0">
                <a:solidFill>
                  <a:srgbClr val="2CC6D2"/>
                </a:solidFill>
                <a:latin typeface="Lato" charset="0"/>
                <a:ea typeface="Lato" charset="0"/>
                <a:cs typeface="Lato" charset="0"/>
              </a:rPr>
              <a:t>TEXT</a:t>
            </a:r>
            <a:r>
              <a:rPr lang="en-US" sz="2000" b="0" i="0" baseline="0" dirty="0">
                <a:solidFill>
                  <a:srgbClr val="2CC6D2"/>
                </a:solidFill>
                <a:latin typeface="Lato" charset="0"/>
                <a:ea typeface="Lato" charset="0"/>
                <a:cs typeface="Lato" charset="0"/>
              </a:rPr>
              <a:t> HERE</a:t>
            </a:r>
            <a:endParaRPr lang="en-US" sz="2000" b="0" i="0" dirty="0">
              <a:solidFill>
                <a:srgbClr val="2CC6D2"/>
              </a:solidFill>
              <a:latin typeface="Lato" charset="0"/>
              <a:ea typeface="Lato" charset="0"/>
              <a:cs typeface="Lato" charset="0"/>
            </a:endParaRPr>
          </a:p>
        </p:txBody>
      </p:sp>
      <p:grpSp>
        <p:nvGrpSpPr>
          <p:cNvPr id="32" name="Group 31"/>
          <p:cNvGrpSpPr/>
          <p:nvPr userDrawn="1"/>
        </p:nvGrpSpPr>
        <p:grpSpPr>
          <a:xfrm>
            <a:off x="3925065" y="2749175"/>
            <a:ext cx="560892" cy="105195"/>
            <a:chOff x="3771066" y="4801970"/>
            <a:chExt cx="560892" cy="105195"/>
          </a:xfrm>
          <a:solidFill>
            <a:srgbClr val="0B98D0"/>
          </a:solidFill>
        </p:grpSpPr>
        <p:sp>
          <p:nvSpPr>
            <p:cNvPr id="33" name="Oval 32"/>
            <p:cNvSpPr/>
            <p:nvPr userDrawn="1"/>
          </p:nvSpPr>
          <p:spPr>
            <a:xfrm flipV="1">
              <a:off x="3771066" y="4801970"/>
              <a:ext cx="105195" cy="105195"/>
            </a:xfrm>
            <a:prstGeom prst="ellipse">
              <a:avLst/>
            </a:prstGeom>
            <a:grpFill/>
            <a:ln>
              <a:solidFill>
                <a:srgbClr val="0B98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userDrawn="1"/>
          </p:nvCxnSpPr>
          <p:spPr>
            <a:xfrm>
              <a:off x="3778370" y="4849284"/>
              <a:ext cx="553588" cy="0"/>
            </a:xfrm>
            <a:prstGeom prst="line">
              <a:avLst/>
            </a:prstGeom>
            <a:grpFill/>
            <a:ln w="19050">
              <a:solidFill>
                <a:srgbClr val="0B98D0"/>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userDrawn="1"/>
        </p:nvSpPr>
        <p:spPr>
          <a:xfrm>
            <a:off x="1313617" y="2627645"/>
            <a:ext cx="2362200" cy="400110"/>
          </a:xfrm>
          <a:prstGeom prst="rect">
            <a:avLst/>
          </a:prstGeom>
          <a:noFill/>
        </p:spPr>
        <p:txBody>
          <a:bodyPr wrap="square" rtlCol="0">
            <a:spAutoFit/>
          </a:bodyPr>
          <a:lstStyle/>
          <a:p>
            <a:pPr algn="r"/>
            <a:r>
              <a:rPr lang="en-US" sz="2000" b="0" i="0" dirty="0">
                <a:solidFill>
                  <a:srgbClr val="0B98D0"/>
                </a:solidFill>
                <a:latin typeface="Lato" charset="0"/>
                <a:ea typeface="Lato" charset="0"/>
                <a:cs typeface="Lato" charset="0"/>
              </a:rPr>
              <a:t>TEXT</a:t>
            </a:r>
            <a:r>
              <a:rPr lang="en-US" sz="2000" b="0" i="0" baseline="0" dirty="0">
                <a:solidFill>
                  <a:srgbClr val="0B98D0"/>
                </a:solidFill>
                <a:latin typeface="Lato" charset="0"/>
                <a:ea typeface="Lato" charset="0"/>
                <a:cs typeface="Lato" charset="0"/>
              </a:rPr>
              <a:t> HERE</a:t>
            </a:r>
            <a:endParaRPr lang="en-US" sz="2000" b="0" i="0" dirty="0">
              <a:solidFill>
                <a:srgbClr val="0B98D0"/>
              </a:solidFill>
              <a:latin typeface="Lato" charset="0"/>
              <a:ea typeface="Lato" charset="0"/>
              <a:cs typeface="Lato" charset="0"/>
            </a:endParaRPr>
          </a:p>
        </p:txBody>
      </p:sp>
      <p:cxnSp>
        <p:nvCxnSpPr>
          <p:cNvPr id="38" name="Straight Connector 37"/>
          <p:cNvCxnSpPr/>
          <p:nvPr userDrawn="1"/>
        </p:nvCxnSpPr>
        <p:spPr>
          <a:xfrm>
            <a:off x="4472103" y="2791583"/>
            <a:ext cx="236172" cy="236172"/>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rot="5400000">
            <a:off x="5884145" y="2043019"/>
            <a:ext cx="488815" cy="105195"/>
            <a:chOff x="3771066" y="4801970"/>
            <a:chExt cx="488815" cy="105195"/>
          </a:xfrm>
          <a:solidFill>
            <a:srgbClr val="065381"/>
          </a:solidFill>
        </p:grpSpPr>
        <p:sp>
          <p:nvSpPr>
            <p:cNvPr id="42" name="Oval 41"/>
            <p:cNvSpPr/>
            <p:nvPr userDrawn="1"/>
          </p:nvSpPr>
          <p:spPr>
            <a:xfrm flipV="1">
              <a:off x="3771066" y="4801970"/>
              <a:ext cx="105195" cy="105195"/>
            </a:xfrm>
            <a:prstGeom prst="ellipse">
              <a:avLst/>
            </a:prstGeom>
            <a:grpFill/>
            <a:ln>
              <a:solidFill>
                <a:srgbClr val="065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userDrawn="1"/>
          </p:nvCxnSpPr>
          <p:spPr>
            <a:xfrm>
              <a:off x="3778370" y="4849284"/>
              <a:ext cx="481511" cy="0"/>
            </a:xfrm>
            <a:prstGeom prst="line">
              <a:avLst/>
            </a:prstGeom>
            <a:grpFill/>
            <a:ln w="19050">
              <a:solidFill>
                <a:srgbClr val="06538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userDrawn="1"/>
        </p:nvSpPr>
        <p:spPr>
          <a:xfrm>
            <a:off x="4978146" y="1249440"/>
            <a:ext cx="2362200" cy="400110"/>
          </a:xfrm>
          <a:prstGeom prst="rect">
            <a:avLst/>
          </a:prstGeom>
          <a:noFill/>
        </p:spPr>
        <p:txBody>
          <a:bodyPr wrap="square" rtlCol="0">
            <a:spAutoFit/>
          </a:bodyPr>
          <a:lstStyle/>
          <a:p>
            <a:pPr algn="ctr"/>
            <a:r>
              <a:rPr lang="en-US" sz="2000" b="0" i="0" dirty="0">
                <a:solidFill>
                  <a:srgbClr val="065381"/>
                </a:solidFill>
                <a:latin typeface="Lato" charset="0"/>
                <a:ea typeface="Lato" charset="0"/>
                <a:cs typeface="Lato" charset="0"/>
              </a:rPr>
              <a:t>TEXT</a:t>
            </a:r>
            <a:r>
              <a:rPr lang="en-US" sz="2000" b="0" i="0" baseline="0" dirty="0">
                <a:solidFill>
                  <a:srgbClr val="065381"/>
                </a:solidFill>
                <a:latin typeface="Lato" charset="0"/>
                <a:ea typeface="Lato" charset="0"/>
                <a:cs typeface="Lato" charset="0"/>
              </a:rPr>
              <a:t> HERE</a:t>
            </a:r>
            <a:endParaRPr lang="en-US" sz="2000" b="0" i="0" dirty="0">
              <a:solidFill>
                <a:srgbClr val="065381"/>
              </a:solidFill>
              <a:latin typeface="Lato" charset="0"/>
              <a:ea typeface="Lato" charset="0"/>
              <a:cs typeface="Lato" charset="0"/>
            </a:endParaRPr>
          </a:p>
        </p:txBody>
      </p:sp>
      <p:grpSp>
        <p:nvGrpSpPr>
          <p:cNvPr id="50" name="Group 49"/>
          <p:cNvGrpSpPr/>
          <p:nvPr userDrawn="1"/>
        </p:nvGrpSpPr>
        <p:grpSpPr>
          <a:xfrm flipH="1">
            <a:off x="7373053" y="2540575"/>
            <a:ext cx="768937" cy="278580"/>
            <a:chOff x="7370609" y="2758740"/>
            <a:chExt cx="783210" cy="278580"/>
          </a:xfrm>
          <a:solidFill>
            <a:srgbClr val="8B103E"/>
          </a:solidFill>
        </p:grpSpPr>
        <p:grpSp>
          <p:nvGrpSpPr>
            <p:cNvPr id="45" name="Group 44"/>
            <p:cNvGrpSpPr/>
            <p:nvPr userDrawn="1"/>
          </p:nvGrpSpPr>
          <p:grpSpPr>
            <a:xfrm>
              <a:off x="7370609" y="2758740"/>
              <a:ext cx="560892" cy="105195"/>
              <a:chOff x="3771066" y="4801970"/>
              <a:chExt cx="560892" cy="105195"/>
            </a:xfrm>
            <a:grpFill/>
          </p:grpSpPr>
          <p:sp>
            <p:nvSpPr>
              <p:cNvPr id="46" name="Oval 45"/>
              <p:cNvSpPr/>
              <p:nvPr userDrawn="1"/>
            </p:nvSpPr>
            <p:spPr>
              <a:xfrm flipV="1">
                <a:off x="3771066" y="4801970"/>
                <a:ext cx="105195" cy="105195"/>
              </a:xfrm>
              <a:prstGeom prst="ellipse">
                <a:avLst/>
              </a:prstGeom>
              <a:grpFill/>
              <a:ln>
                <a:solidFill>
                  <a:srgbClr val="8B10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userDrawn="1"/>
            </p:nvCxnSpPr>
            <p:spPr>
              <a:xfrm>
                <a:off x="3778370" y="4849284"/>
                <a:ext cx="553588" cy="0"/>
              </a:xfrm>
              <a:prstGeom prst="line">
                <a:avLst/>
              </a:prstGeom>
              <a:grpFill/>
              <a:ln w="19050">
                <a:solidFill>
                  <a:srgbClr val="8B103E"/>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userDrawn="1"/>
          </p:nvCxnSpPr>
          <p:spPr>
            <a:xfrm>
              <a:off x="7917647" y="2801148"/>
              <a:ext cx="236172" cy="236172"/>
            </a:xfrm>
            <a:prstGeom prst="line">
              <a:avLst/>
            </a:prstGeom>
            <a:grpFill/>
            <a:ln w="19050">
              <a:solidFill>
                <a:srgbClr val="8B103E"/>
              </a:solidFill>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userDrawn="1"/>
        </p:nvSpPr>
        <p:spPr>
          <a:xfrm>
            <a:off x="8353086" y="2362919"/>
            <a:ext cx="2362200" cy="400110"/>
          </a:xfrm>
          <a:prstGeom prst="rect">
            <a:avLst/>
          </a:prstGeom>
          <a:noFill/>
        </p:spPr>
        <p:txBody>
          <a:bodyPr wrap="square" rtlCol="0">
            <a:spAutoFit/>
          </a:bodyPr>
          <a:lstStyle/>
          <a:p>
            <a:r>
              <a:rPr lang="en-US" sz="2000" b="0" i="0" dirty="0">
                <a:solidFill>
                  <a:srgbClr val="8B103E"/>
                </a:solidFill>
                <a:latin typeface="Lato" charset="0"/>
                <a:ea typeface="Lato" charset="0"/>
                <a:cs typeface="Lato" charset="0"/>
              </a:rPr>
              <a:t>TEXT</a:t>
            </a:r>
            <a:r>
              <a:rPr lang="en-US" sz="2000" b="0" i="0" baseline="0" dirty="0">
                <a:solidFill>
                  <a:srgbClr val="8B103E"/>
                </a:solidFill>
                <a:latin typeface="Lato" charset="0"/>
                <a:ea typeface="Lato" charset="0"/>
                <a:cs typeface="Lato" charset="0"/>
              </a:rPr>
              <a:t> HERE</a:t>
            </a:r>
            <a:endParaRPr lang="en-US" sz="2000" b="0" i="0" dirty="0">
              <a:solidFill>
                <a:srgbClr val="8B103E"/>
              </a:solidFill>
              <a:latin typeface="Lato" charset="0"/>
              <a:ea typeface="Lato" charset="0"/>
              <a:cs typeface="Lato" charset="0"/>
            </a:endParaRPr>
          </a:p>
        </p:txBody>
      </p:sp>
      <p:grpSp>
        <p:nvGrpSpPr>
          <p:cNvPr id="52" name="Group 51"/>
          <p:cNvGrpSpPr/>
          <p:nvPr userDrawn="1"/>
        </p:nvGrpSpPr>
        <p:grpSpPr>
          <a:xfrm rot="10800000">
            <a:off x="8074235" y="4218997"/>
            <a:ext cx="488815" cy="105195"/>
            <a:chOff x="3771066" y="4801970"/>
            <a:chExt cx="488815" cy="105195"/>
          </a:xfrm>
          <a:solidFill>
            <a:srgbClr val="E34856"/>
          </a:solidFill>
        </p:grpSpPr>
        <p:sp>
          <p:nvSpPr>
            <p:cNvPr id="53" name="Oval 52"/>
            <p:cNvSpPr/>
            <p:nvPr userDrawn="1"/>
          </p:nvSpPr>
          <p:spPr>
            <a:xfrm flipV="1">
              <a:off x="3771066" y="4801970"/>
              <a:ext cx="105195" cy="105195"/>
            </a:xfrm>
            <a:prstGeom prst="ellipse">
              <a:avLst/>
            </a:prstGeom>
            <a:grpFill/>
            <a:ln>
              <a:solidFill>
                <a:srgbClr val="E3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userDrawn="1"/>
          </p:nvCxnSpPr>
          <p:spPr>
            <a:xfrm>
              <a:off x="3778370" y="4849284"/>
              <a:ext cx="481511" cy="0"/>
            </a:xfrm>
            <a:prstGeom prst="line">
              <a:avLst/>
            </a:prstGeom>
            <a:grpFill/>
            <a:ln w="19050">
              <a:solidFill>
                <a:srgbClr val="E34856"/>
              </a:solidFill>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userDrawn="1"/>
        </p:nvSpPr>
        <p:spPr>
          <a:xfrm>
            <a:off x="8685351" y="4064936"/>
            <a:ext cx="2362200" cy="400110"/>
          </a:xfrm>
          <a:prstGeom prst="rect">
            <a:avLst/>
          </a:prstGeom>
          <a:noFill/>
        </p:spPr>
        <p:txBody>
          <a:bodyPr wrap="square" rtlCol="0">
            <a:spAutoFit/>
          </a:bodyPr>
          <a:lstStyle/>
          <a:p>
            <a:r>
              <a:rPr lang="en-US" sz="2000" b="0" i="0" dirty="0">
                <a:solidFill>
                  <a:srgbClr val="E34856"/>
                </a:solidFill>
                <a:latin typeface="Lato" charset="0"/>
                <a:ea typeface="Lato" charset="0"/>
                <a:cs typeface="Lato" charset="0"/>
              </a:rPr>
              <a:t>TEXT</a:t>
            </a:r>
            <a:r>
              <a:rPr lang="en-US" sz="2000" b="0" i="0" baseline="0" dirty="0">
                <a:solidFill>
                  <a:srgbClr val="E34856"/>
                </a:solidFill>
                <a:latin typeface="Lato" charset="0"/>
                <a:ea typeface="Lato" charset="0"/>
                <a:cs typeface="Lato" charset="0"/>
              </a:rPr>
              <a:t> HERE</a:t>
            </a:r>
            <a:endParaRPr lang="en-US" sz="2000" b="0" i="0" dirty="0">
              <a:solidFill>
                <a:srgbClr val="E34856"/>
              </a:solidFill>
              <a:latin typeface="Lato" charset="0"/>
              <a:ea typeface="Lato" charset="0"/>
              <a:cs typeface="Lato" charset="0"/>
            </a:endParaRPr>
          </a:p>
        </p:txBody>
      </p:sp>
    </p:spTree>
    <p:extLst>
      <p:ext uri="{BB962C8B-B14F-4D97-AF65-F5344CB8AC3E}">
        <p14:creationId xmlns:p14="http://schemas.microsoft.com/office/powerpoint/2010/main" val="313203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ageVide">
    <p:spTree>
      <p:nvGrpSpPr>
        <p:cNvPr id="1" name=""/>
        <p:cNvGrpSpPr/>
        <p:nvPr/>
      </p:nvGrpSpPr>
      <p:grpSpPr>
        <a:xfrm>
          <a:off x="0" y="0"/>
          <a:ext cx="0" cy="0"/>
          <a:chOff x="0" y="0"/>
          <a:chExt cx="0" cy="0"/>
        </a:xfrm>
      </p:grpSpPr>
      <p:sp>
        <p:nvSpPr>
          <p:cNvPr id="7" name="Rectangle 6"/>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3"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4"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5" name="Round Diagonal Corner Rectangle 14"/>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ドーナツ 4"/>
          <p:cNvSpPr/>
          <p:nvPr userDrawn="1"/>
        </p:nvSpPr>
        <p:spPr>
          <a:xfrm>
            <a:off x="4379061" y="1714962"/>
            <a:ext cx="3742242" cy="3836396"/>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9" name="アーチ 6"/>
          <p:cNvSpPr/>
          <p:nvPr userDrawn="1"/>
        </p:nvSpPr>
        <p:spPr>
          <a:xfrm>
            <a:off x="6273288" y="1714962"/>
            <a:ext cx="1848013" cy="210063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10" name="アーチ 6"/>
          <p:cNvSpPr/>
          <p:nvPr userDrawn="1"/>
        </p:nvSpPr>
        <p:spPr>
          <a:xfrm rot="5400000">
            <a:off x="6149390" y="3579445"/>
            <a:ext cx="1891671" cy="205215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11" name="アーチ 6"/>
          <p:cNvSpPr/>
          <p:nvPr userDrawn="1"/>
        </p:nvSpPr>
        <p:spPr>
          <a:xfrm rot="10800000">
            <a:off x="4373448" y="3450723"/>
            <a:ext cx="1848013" cy="210063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16" name="アーチ 6"/>
          <p:cNvSpPr/>
          <p:nvPr userDrawn="1"/>
        </p:nvSpPr>
        <p:spPr>
          <a:xfrm rot="16200000">
            <a:off x="4453687" y="1634194"/>
            <a:ext cx="1891671" cy="205215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17" name="テキスト プレースホルダー 11"/>
          <p:cNvSpPr>
            <a:spLocks noGrp="1"/>
          </p:cNvSpPr>
          <p:nvPr>
            <p:ph type="body" sz="quarter" idx="31" hasCustomPrompt="1"/>
          </p:nvPr>
        </p:nvSpPr>
        <p:spPr>
          <a:xfrm>
            <a:off x="8209010" y="2259395"/>
            <a:ext cx="3566823" cy="1097953"/>
          </a:xfrm>
        </p:spPr>
        <p:txBody>
          <a:bodyPr anchor="t">
            <a:noAutofit/>
          </a:bodyPr>
          <a:lstStyle>
            <a:lvl1pPr algn="l">
              <a:lnSpc>
                <a:spcPct val="120000"/>
              </a:lnSpc>
              <a:defRPr sz="1299">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32" hasCustomPrompt="1"/>
          </p:nvPr>
        </p:nvSpPr>
        <p:spPr>
          <a:xfrm>
            <a:off x="8209010" y="1769406"/>
            <a:ext cx="3566823" cy="514156"/>
          </a:xfrm>
        </p:spPr>
        <p:txBody>
          <a:bodyPr anchor="b">
            <a:noAutofit/>
          </a:bodyPr>
          <a:lstStyle>
            <a:lvl1pPr algn="l">
              <a:lnSpc>
                <a:spcPct val="100000"/>
              </a:lnSpc>
              <a:spcBef>
                <a:spcPts val="0"/>
              </a:spcBef>
              <a:defRPr sz="1819" spc="195">
                <a:solidFill>
                  <a:schemeClr val="accent1"/>
                </a:solidFill>
                <a:latin typeface="+mj-lt"/>
              </a:defRPr>
            </a:lvl1pPr>
          </a:lstStyle>
          <a:p>
            <a:pPr lvl="0"/>
            <a:r>
              <a:rPr lang="en-US" altLang="ja-JP" dirty="0"/>
              <a:t>TEXT HERE</a:t>
            </a:r>
            <a:endParaRPr lang="en-US" dirty="0"/>
          </a:p>
        </p:txBody>
      </p:sp>
      <p:sp>
        <p:nvSpPr>
          <p:cNvPr id="19" name="テキスト プレースホルダー 11"/>
          <p:cNvSpPr>
            <a:spLocks noGrp="1"/>
          </p:cNvSpPr>
          <p:nvPr>
            <p:ph type="body" sz="quarter" idx="33" hasCustomPrompt="1"/>
          </p:nvPr>
        </p:nvSpPr>
        <p:spPr>
          <a:xfrm>
            <a:off x="8209010" y="4444061"/>
            <a:ext cx="3566823" cy="1097953"/>
          </a:xfrm>
        </p:spPr>
        <p:txBody>
          <a:bodyPr anchor="t">
            <a:noAutofit/>
          </a:bodyPr>
          <a:lstStyle>
            <a:lvl1pPr algn="l">
              <a:lnSpc>
                <a:spcPct val="120000"/>
              </a:lnSpc>
              <a:defRPr sz="1299">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34" hasCustomPrompt="1"/>
          </p:nvPr>
        </p:nvSpPr>
        <p:spPr>
          <a:xfrm>
            <a:off x="8209010" y="3954072"/>
            <a:ext cx="3566823" cy="514156"/>
          </a:xfrm>
        </p:spPr>
        <p:txBody>
          <a:bodyPr anchor="b">
            <a:noAutofit/>
          </a:bodyPr>
          <a:lstStyle>
            <a:lvl1pPr algn="l">
              <a:lnSpc>
                <a:spcPct val="100000"/>
              </a:lnSpc>
              <a:spcBef>
                <a:spcPts val="0"/>
              </a:spcBef>
              <a:defRPr sz="1819" spc="195">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35" hasCustomPrompt="1"/>
          </p:nvPr>
        </p:nvSpPr>
        <p:spPr>
          <a:xfrm>
            <a:off x="724529" y="2268738"/>
            <a:ext cx="3566823" cy="1097953"/>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36" hasCustomPrompt="1"/>
          </p:nvPr>
        </p:nvSpPr>
        <p:spPr>
          <a:xfrm>
            <a:off x="724529" y="1778749"/>
            <a:ext cx="3566823" cy="514156"/>
          </a:xfrm>
        </p:spPr>
        <p:txBody>
          <a:bodyPr anchor="b">
            <a:noAutofit/>
          </a:bodyPr>
          <a:lstStyle>
            <a:lvl1pPr algn="r">
              <a:lnSpc>
                <a:spcPct val="100000"/>
              </a:lnSpc>
              <a:spcBef>
                <a:spcPts val="0"/>
              </a:spcBef>
              <a:defRPr sz="1819" spc="195">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37" hasCustomPrompt="1"/>
          </p:nvPr>
        </p:nvSpPr>
        <p:spPr>
          <a:xfrm>
            <a:off x="724529" y="4453404"/>
            <a:ext cx="3566823" cy="1097953"/>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38" hasCustomPrompt="1"/>
          </p:nvPr>
        </p:nvSpPr>
        <p:spPr>
          <a:xfrm>
            <a:off x="724529" y="3963416"/>
            <a:ext cx="3566823" cy="514156"/>
          </a:xfrm>
        </p:spPr>
        <p:txBody>
          <a:bodyPr anchor="b">
            <a:noAutofit/>
          </a:bodyPr>
          <a:lstStyle>
            <a:lvl1pPr algn="r">
              <a:lnSpc>
                <a:spcPct val="100000"/>
              </a:lnSpc>
              <a:spcBef>
                <a:spcPts val="0"/>
              </a:spcBef>
              <a:defRPr sz="1819" spc="195">
                <a:solidFill>
                  <a:schemeClr val="accent1"/>
                </a:solidFill>
                <a:latin typeface="+mj-lt"/>
              </a:defRPr>
            </a:lvl1pPr>
          </a:lstStyle>
          <a:p>
            <a:pPr lvl="0"/>
            <a:r>
              <a:rPr lang="en-US" altLang="ja-JP" dirty="0"/>
              <a:t>TEXT HERE</a:t>
            </a:r>
            <a:endParaRPr lang="en-US" dirty="0"/>
          </a:p>
        </p:txBody>
      </p:sp>
      <p:sp>
        <p:nvSpPr>
          <p:cNvPr id="26" name="円/楕円 26"/>
          <p:cNvSpPr/>
          <p:nvPr userDrawn="1"/>
        </p:nvSpPr>
        <p:spPr>
          <a:xfrm>
            <a:off x="7095225" y="2103484"/>
            <a:ext cx="877088" cy="897808"/>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49"/>
          </a:p>
        </p:txBody>
      </p:sp>
      <p:sp>
        <p:nvSpPr>
          <p:cNvPr id="27" name="図プレースホルダー 7"/>
          <p:cNvSpPr>
            <a:spLocks noGrp="1"/>
          </p:cNvSpPr>
          <p:nvPr>
            <p:ph type="pic" sz="quarter" idx="17" hasCustomPrompt="1"/>
          </p:nvPr>
        </p:nvSpPr>
        <p:spPr>
          <a:xfrm>
            <a:off x="7321965" y="2313396"/>
            <a:ext cx="444578" cy="455081"/>
          </a:xfrm>
        </p:spPr>
        <p:txBody>
          <a:bodyPr>
            <a:normAutofit/>
          </a:bodyPr>
          <a:lstStyle>
            <a:lvl1pPr>
              <a:defRPr sz="1039"/>
            </a:lvl1pPr>
          </a:lstStyle>
          <a:p>
            <a:r>
              <a:rPr kumimoji="1" lang="en-US" altLang="ja-JP" dirty="0"/>
              <a:t>ICON</a:t>
            </a:r>
            <a:endParaRPr kumimoji="1" lang="ja-JP" altLang="en-US" dirty="0"/>
          </a:p>
        </p:txBody>
      </p:sp>
      <p:sp>
        <p:nvSpPr>
          <p:cNvPr id="28" name="円/楕円 27"/>
          <p:cNvSpPr/>
          <p:nvPr userDrawn="1"/>
        </p:nvSpPr>
        <p:spPr>
          <a:xfrm>
            <a:off x="7098032" y="4341404"/>
            <a:ext cx="877088" cy="897808"/>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49"/>
          </a:p>
        </p:txBody>
      </p:sp>
      <p:sp>
        <p:nvSpPr>
          <p:cNvPr id="29" name="図プレースホルダー 7"/>
          <p:cNvSpPr>
            <a:spLocks noGrp="1"/>
          </p:cNvSpPr>
          <p:nvPr>
            <p:ph type="pic" sz="quarter" idx="40" hasCustomPrompt="1"/>
          </p:nvPr>
        </p:nvSpPr>
        <p:spPr>
          <a:xfrm>
            <a:off x="7324772" y="4551316"/>
            <a:ext cx="444578" cy="455081"/>
          </a:xfrm>
        </p:spPr>
        <p:txBody>
          <a:bodyPr>
            <a:normAutofit/>
          </a:bodyPr>
          <a:lstStyle>
            <a:lvl1pPr>
              <a:defRPr sz="1039"/>
            </a:lvl1pPr>
          </a:lstStyle>
          <a:p>
            <a:r>
              <a:rPr kumimoji="1" lang="en-US" altLang="ja-JP" dirty="0"/>
              <a:t>ICON</a:t>
            </a:r>
            <a:endParaRPr kumimoji="1" lang="ja-JP" altLang="en-US" dirty="0"/>
          </a:p>
        </p:txBody>
      </p:sp>
      <p:sp>
        <p:nvSpPr>
          <p:cNvPr id="30" name="円/楕円 29"/>
          <p:cNvSpPr/>
          <p:nvPr userDrawn="1"/>
        </p:nvSpPr>
        <p:spPr>
          <a:xfrm>
            <a:off x="4561629" y="4341404"/>
            <a:ext cx="877088" cy="897808"/>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49"/>
          </a:p>
        </p:txBody>
      </p:sp>
      <p:sp>
        <p:nvSpPr>
          <p:cNvPr id="31" name="図プレースホルダー 7"/>
          <p:cNvSpPr>
            <a:spLocks noGrp="1"/>
          </p:cNvSpPr>
          <p:nvPr>
            <p:ph type="pic" sz="quarter" idx="41" hasCustomPrompt="1"/>
          </p:nvPr>
        </p:nvSpPr>
        <p:spPr>
          <a:xfrm>
            <a:off x="4788369" y="4551316"/>
            <a:ext cx="444578" cy="455081"/>
          </a:xfrm>
        </p:spPr>
        <p:txBody>
          <a:bodyPr>
            <a:normAutofit/>
          </a:bodyPr>
          <a:lstStyle>
            <a:lvl1pPr>
              <a:defRPr sz="1039"/>
            </a:lvl1pPr>
          </a:lstStyle>
          <a:p>
            <a:r>
              <a:rPr kumimoji="1" lang="en-US" altLang="ja-JP" dirty="0"/>
              <a:t>ICON</a:t>
            </a:r>
            <a:endParaRPr kumimoji="1" lang="ja-JP" altLang="en-US" dirty="0"/>
          </a:p>
        </p:txBody>
      </p:sp>
      <p:sp>
        <p:nvSpPr>
          <p:cNvPr id="32" name="円/楕円 31"/>
          <p:cNvSpPr/>
          <p:nvPr userDrawn="1"/>
        </p:nvSpPr>
        <p:spPr>
          <a:xfrm>
            <a:off x="4561629" y="2103484"/>
            <a:ext cx="877088" cy="897808"/>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49"/>
          </a:p>
        </p:txBody>
      </p:sp>
      <p:sp>
        <p:nvSpPr>
          <p:cNvPr id="33" name="図プレースホルダー 7"/>
          <p:cNvSpPr>
            <a:spLocks noGrp="1"/>
          </p:cNvSpPr>
          <p:nvPr>
            <p:ph type="pic" sz="quarter" idx="42" hasCustomPrompt="1"/>
          </p:nvPr>
        </p:nvSpPr>
        <p:spPr>
          <a:xfrm>
            <a:off x="4788369" y="2313396"/>
            <a:ext cx="444578" cy="455081"/>
          </a:xfrm>
        </p:spPr>
        <p:txBody>
          <a:bodyPr>
            <a:normAutofit/>
          </a:bodyPr>
          <a:lstStyle>
            <a:lvl1pPr>
              <a:defRPr sz="1039"/>
            </a:lvl1pPr>
          </a:lstStyle>
          <a:p>
            <a:r>
              <a:rPr kumimoji="1" lang="en-US" altLang="ja-JP" dirty="0"/>
              <a:t>ICON</a:t>
            </a:r>
            <a:endParaRPr kumimoji="1" lang="ja-JP" altLang="en-US"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7454" y="2702521"/>
            <a:ext cx="1837428" cy="1736872"/>
          </a:xfrm>
          <a:prstGeom prst="rect">
            <a:avLst/>
          </a:prstGeom>
        </p:spPr>
      </p:pic>
    </p:spTree>
    <p:extLst>
      <p:ext uri="{BB962C8B-B14F-4D97-AF65-F5344CB8AC3E}">
        <p14:creationId xmlns:p14="http://schemas.microsoft.com/office/powerpoint/2010/main" val="32738858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1" presetClass="entr" presetSubtype="1"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up)">
                                      <p:cBhvr>
                                        <p:cTn id="59" dur="500"/>
                                        <p:tgtEl>
                                          <p:spTgt spid="1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7" grpId="0">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animBg="1"/>
      <p:bldP spid="27" grpId="0"/>
      <p:bldP spid="28" grpId="0" animBg="1"/>
      <p:bldP spid="29" grpId="0"/>
      <p:bldP spid="30" grpId="0" animBg="1"/>
      <p:bldP spid="31" grpId="0"/>
      <p:bldP spid="32" grpId="0" animBg="1"/>
      <p:bldP spid="33"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08519" y="781232"/>
            <a:ext cx="3833652" cy="1596126"/>
          </a:xfrm>
          <a:prstGeom prst="rect">
            <a:avLst/>
          </a:prstGeom>
        </p:spPr>
        <p:txBody>
          <a:bodyPr anchor="b"/>
          <a:lstStyle>
            <a:lvl1pPr>
              <a:defRPr sz="3118"/>
            </a:lvl1pPr>
          </a:lstStyle>
          <a:p>
            <a:r>
              <a:rPr lang="fr-FR" dirty="0"/>
              <a:t>Cliquez et modifiez le titre</a:t>
            </a:r>
            <a:endParaRPr lang="en-US" dirty="0"/>
          </a:p>
        </p:txBody>
      </p:sp>
      <p:sp>
        <p:nvSpPr>
          <p:cNvPr id="3" name="Picture Placeholder 2"/>
          <p:cNvSpPr>
            <a:spLocks noGrp="1" noChangeAspect="1"/>
          </p:cNvSpPr>
          <p:nvPr>
            <p:ph type="pic" idx="1"/>
          </p:nvPr>
        </p:nvSpPr>
        <p:spPr>
          <a:xfrm>
            <a:off x="5050234" y="781232"/>
            <a:ext cx="6013877" cy="5390091"/>
          </a:xfrm>
          <a:prstGeom prst="rect">
            <a:avLst/>
          </a:prstGeo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fr-FR"/>
              <a:t>Faire glisser l'image vers l'espace réservé ou cliquer sur l'icône pour l'ajouter</a:t>
            </a:r>
            <a:endParaRPr lang="en-US" dirty="0"/>
          </a:p>
        </p:txBody>
      </p:sp>
      <p:sp>
        <p:nvSpPr>
          <p:cNvPr id="4" name="Text Placeholder 3"/>
          <p:cNvSpPr>
            <a:spLocks noGrp="1"/>
          </p:cNvSpPr>
          <p:nvPr>
            <p:ph type="body" sz="half" idx="2"/>
          </p:nvPr>
        </p:nvSpPr>
        <p:spPr>
          <a:xfrm>
            <a:off x="1108519" y="2377357"/>
            <a:ext cx="3840899" cy="3801883"/>
          </a:xfrm>
          <a:prstGeom prst="rect">
            <a:avLst/>
          </a:prstGeo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fr-FR"/>
              <a:t>Cliquez pour modifier les styles du texte du masque</a:t>
            </a:r>
          </a:p>
        </p:txBody>
      </p:sp>
      <p:sp>
        <p:nvSpPr>
          <p:cNvPr id="18" name="Rectangle 17"/>
          <p:cNvSpPr>
            <a:spLocks/>
          </p:cNvSpPr>
          <p:nvPr userDrawn="1"/>
        </p:nvSpPr>
        <p:spPr>
          <a:xfrm>
            <a:off x="0" y="-1"/>
            <a:ext cx="882060" cy="684053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21"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22"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35" name="Round Diagonal Corner Rectangle 34"/>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872353"/>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160061" y="783584"/>
            <a:ext cx="3831371" cy="1596126"/>
          </a:xfrm>
          <a:prstGeom prst="rect">
            <a:avLst/>
          </a:prstGeom>
        </p:spPr>
        <p:txBody>
          <a:bodyPr anchor="b"/>
          <a:lstStyle>
            <a:lvl1pPr>
              <a:defRPr sz="3118"/>
            </a:lvl1pPr>
          </a:lstStyle>
          <a:p>
            <a:r>
              <a:rPr lang="fr-FR"/>
              <a:t>Cliquez et modifiez le titre</a:t>
            </a:r>
            <a:endParaRPr lang="en-US" dirty="0"/>
          </a:p>
        </p:txBody>
      </p:sp>
      <p:sp>
        <p:nvSpPr>
          <p:cNvPr id="3" name="Picture Placeholder 2"/>
          <p:cNvSpPr>
            <a:spLocks noGrp="1" noChangeAspect="1"/>
          </p:cNvSpPr>
          <p:nvPr>
            <p:ph type="pic" idx="1"/>
          </p:nvPr>
        </p:nvSpPr>
        <p:spPr>
          <a:xfrm>
            <a:off x="1379093" y="791501"/>
            <a:ext cx="5529111" cy="5390091"/>
          </a:xfrm>
          <a:prstGeom prst="rect">
            <a:avLst/>
          </a:prstGeo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fr-FR" dirty="0"/>
              <a:t>Faire glisser l'image vers l'espace réservé ou cliquer sur l'icône pour l'ajouter</a:t>
            </a:r>
            <a:endParaRPr lang="en-US" dirty="0"/>
          </a:p>
        </p:txBody>
      </p:sp>
      <p:sp>
        <p:nvSpPr>
          <p:cNvPr id="4" name="Text Placeholder 3"/>
          <p:cNvSpPr>
            <a:spLocks noGrp="1"/>
          </p:cNvSpPr>
          <p:nvPr>
            <p:ph type="body" sz="half" idx="2"/>
          </p:nvPr>
        </p:nvSpPr>
        <p:spPr>
          <a:xfrm>
            <a:off x="7160061" y="2379709"/>
            <a:ext cx="3831371" cy="3801883"/>
          </a:xfrm>
          <a:prstGeom prst="rect">
            <a:avLst/>
          </a:prstGeo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fr-FR"/>
              <a:t>Cliquez pour modifier les styles du texte du masque</a:t>
            </a:r>
          </a:p>
        </p:txBody>
      </p:sp>
      <p:sp>
        <p:nvSpPr>
          <p:cNvPr id="13" name="Rectangle 12"/>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6"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7"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8" name="Round Diagonal Corner Rectangle 17"/>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815975" y="363538"/>
            <a:ext cx="10247313" cy="1322387"/>
          </a:xfrm>
          <a:prstGeom prst="rect">
            <a:avLst/>
          </a:prstGeom>
        </p:spPr>
        <p:txBody>
          <a:bodyPr/>
          <a:lstStyle/>
          <a:p>
            <a:r>
              <a:rPr lang="fr-FR"/>
              <a:t>Cliquez et modifiez le titre</a:t>
            </a:r>
          </a:p>
        </p:txBody>
      </p:sp>
      <p:sp>
        <p:nvSpPr>
          <p:cNvPr id="3" name="Rectangle 2"/>
          <p:cNvSpPr/>
          <p:nvPr userDrawn="1"/>
        </p:nvSpPr>
        <p:spPr>
          <a:xfrm>
            <a:off x="-1" y="0"/>
            <a:ext cx="11879263"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0705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ion titre">
    <p:spTree>
      <p:nvGrpSpPr>
        <p:cNvPr id="1" name=""/>
        <p:cNvGrpSpPr/>
        <p:nvPr/>
      </p:nvGrpSpPr>
      <p:grpSpPr>
        <a:xfrm>
          <a:off x="0" y="0"/>
          <a:ext cx="0" cy="0"/>
          <a:chOff x="0" y="0"/>
          <a:chExt cx="0" cy="0"/>
        </a:xfrm>
      </p:grpSpPr>
      <p:sp>
        <p:nvSpPr>
          <p:cNvPr id="8" name="Rectangle 7"/>
          <p:cNvSpPr/>
          <p:nvPr userDrawn="1"/>
        </p:nvSpPr>
        <p:spPr>
          <a:xfrm>
            <a:off x="0" y="0"/>
            <a:ext cx="11948746"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2" name="Title 1"/>
          <p:cNvSpPr>
            <a:spLocks noGrp="1"/>
          </p:cNvSpPr>
          <p:nvPr>
            <p:ph type="ctrTitle" hasCustomPrompt="1"/>
          </p:nvPr>
        </p:nvSpPr>
        <p:spPr>
          <a:xfrm>
            <a:off x="4906108" y="1119505"/>
            <a:ext cx="5488247" cy="2381521"/>
          </a:xfrm>
          <a:prstGeom prst="rect">
            <a:avLst/>
          </a:prstGeom>
        </p:spPr>
        <p:txBody>
          <a:bodyPr anchor="b"/>
          <a:lstStyle>
            <a:lvl1pPr algn="l">
              <a:defRPr sz="5846" b="0" i="0">
                <a:solidFill>
                  <a:schemeClr val="bg1"/>
                </a:solidFill>
                <a:latin typeface="Lato Medium" charset="0"/>
                <a:ea typeface="Lato Medium" charset="0"/>
                <a:cs typeface="Lato Medium" charset="0"/>
              </a:defRPr>
            </a:lvl1pPr>
          </a:lstStyle>
          <a:p>
            <a:r>
              <a:rPr lang="fr-FR" dirty="0"/>
              <a:t>CLIQUEZ ET MODIFIEZ LE TITRE</a:t>
            </a:r>
            <a:endParaRPr lang="en-US" dirty="0"/>
          </a:p>
        </p:txBody>
      </p:sp>
      <p:cxnSp>
        <p:nvCxnSpPr>
          <p:cNvPr id="5" name="Connecteur droit 4"/>
          <p:cNvCxnSpPr/>
          <p:nvPr userDrawn="1"/>
        </p:nvCxnSpPr>
        <p:spPr>
          <a:xfrm flipH="1" flipV="1">
            <a:off x="3609965" y="3484847"/>
            <a:ext cx="6801323" cy="35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userDrawn="1"/>
        </p:nvCxnSpPr>
        <p:spPr>
          <a:xfrm flipH="1" flipV="1">
            <a:off x="2164755" y="1084131"/>
            <a:ext cx="8229600" cy="35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 3"/>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11"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spTree>
    <p:extLst>
      <p:ext uri="{BB962C8B-B14F-4D97-AF65-F5344CB8AC3E}">
        <p14:creationId xmlns:p14="http://schemas.microsoft.com/office/powerpoint/2010/main" val="2007905771"/>
      </p:ext>
    </p:extLst>
  </p:cSld>
  <p:clrMapOvr>
    <a:masterClrMapping/>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1879263" cy="6840538"/>
          </a:xfrm>
        </p:spPr>
        <p:txBody>
          <a:bodyPr/>
          <a:lstStyle>
            <a:lvl1pPr>
              <a:defRPr baseline="0"/>
            </a:lvl1pPr>
          </a:lstStyle>
          <a:p>
            <a:r>
              <a:rPr kumimoji="1" lang="en-US" altLang="ja-JP" dirty="0"/>
              <a:t>Add an image</a:t>
            </a:r>
            <a:endParaRPr kumimoji="1" lang="ja-JP" altLang="en-US" dirty="0"/>
          </a:p>
        </p:txBody>
      </p:sp>
      <p:sp>
        <p:nvSpPr>
          <p:cNvPr id="9" name="テキスト プレースホルダー 5"/>
          <p:cNvSpPr>
            <a:spLocks noGrp="1"/>
          </p:cNvSpPr>
          <p:nvPr>
            <p:ph type="body" sz="quarter" idx="11" hasCustomPrompt="1"/>
          </p:nvPr>
        </p:nvSpPr>
        <p:spPr>
          <a:xfrm>
            <a:off x="7547625" y="2492534"/>
            <a:ext cx="3800713" cy="3890502"/>
          </a:xfrm>
          <a:prstGeom prst="ellipse">
            <a:avLst/>
          </a:prstGeo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0" name="図プレースホルダー 7"/>
          <p:cNvSpPr>
            <a:spLocks noGrp="1"/>
          </p:cNvSpPr>
          <p:nvPr>
            <p:ph type="pic" sz="quarter" idx="18" hasCustomPrompt="1"/>
          </p:nvPr>
        </p:nvSpPr>
        <p:spPr>
          <a:xfrm>
            <a:off x="8804827" y="3180897"/>
            <a:ext cx="1344825" cy="1376596"/>
          </a:xfrm>
        </p:spPr>
        <p:txBody>
          <a:bodyPr>
            <a:normAutofit/>
          </a:bodyPr>
          <a:lstStyle>
            <a:lvl1pPr>
              <a:defRPr sz="1039"/>
            </a:lvl1pPr>
          </a:lstStyle>
          <a:p>
            <a:r>
              <a:rPr kumimoji="1" lang="en-US" altLang="ja-JP" dirty="0"/>
              <a:t>ICON</a:t>
            </a:r>
            <a:endParaRPr kumimoji="1" lang="ja-JP" altLang="en-US" dirty="0"/>
          </a:p>
        </p:txBody>
      </p:sp>
      <p:sp>
        <p:nvSpPr>
          <p:cNvPr id="11" name="タイトル 1"/>
          <p:cNvSpPr>
            <a:spLocks noGrp="1"/>
          </p:cNvSpPr>
          <p:nvPr>
            <p:ph type="ctrTitle" hasCustomPrompt="1"/>
          </p:nvPr>
        </p:nvSpPr>
        <p:spPr>
          <a:xfrm>
            <a:off x="7635334" y="4527566"/>
            <a:ext cx="3625296" cy="791152"/>
          </a:xfrm>
          <a:prstGeom prst="rect">
            <a:avLst/>
          </a:prstGeom>
        </p:spPr>
        <p:txBody>
          <a:bodyPr anchor="t"/>
          <a:lstStyle>
            <a:lvl1pPr algn="ctr">
              <a:lnSpc>
                <a:spcPct val="100000"/>
              </a:lnSpc>
              <a:defRPr sz="2598" spc="390" baseline="0">
                <a:solidFill>
                  <a:schemeClr val="bg1"/>
                </a:solidFill>
                <a:latin typeface="+mj-lt"/>
              </a:defRPr>
            </a:lvl1pPr>
          </a:lstStyle>
          <a:p>
            <a:r>
              <a:rPr lang="en-US" altLang="ja-JP" dirty="0"/>
              <a:t>SECTION TITLE</a:t>
            </a:r>
            <a:endParaRPr lang="en-US" dirty="0"/>
          </a:p>
        </p:txBody>
      </p:sp>
    </p:spTree>
    <p:extLst>
      <p:ext uri="{BB962C8B-B14F-4D97-AF65-F5344CB8AC3E}">
        <p14:creationId xmlns:p14="http://schemas.microsoft.com/office/powerpoint/2010/main" val="1152558570"/>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9">
                                            <p:bg/>
                                          </p:spTgt>
                                        </p:tgtEl>
                                        <p:attrNameLst>
                                          <p:attrName>style.visibility</p:attrName>
                                        </p:attrNameLst>
                                      </p:cBhvr>
                                      <p:to>
                                        <p:strVal val="visible"/>
                                      </p:to>
                                    </p:set>
                                    <p:animEffect transition="in" filter="randombar(horizontal)">
                                      <p:cBhvr>
                                        <p:cTn id="17" dur="500"/>
                                        <p:tgtEl>
                                          <p:spTgt spid="9">
                                            <p:bg/>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2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animBg="1">
        <p:tmplLst>
          <p:tmpl>
            <p:tnLst>
              <p:par>
                <p:cTn presetID="14" presetClass="entr" presetSubtype="1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 lvl="1">
            <p:tnLst>
              <p:par>
                <p:cTn presetID="14" presetClass="entr" presetSubtype="10" fill="hold" nodeType="click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ntenu text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6582" y="1621050"/>
            <a:ext cx="9977444" cy="4876855"/>
          </a:xfrm>
          <a:prstGeom prst="rect">
            <a:avLst/>
          </a:prstGeom>
        </p:spPr>
        <p:txBody>
          <a:bodyPr/>
          <a:lstStyle>
            <a:lvl1pPr marL="0" indent="0" algn="l">
              <a:buNone/>
              <a:defRPr sz="2338" b="0" i="0">
                <a:solidFill>
                  <a:schemeClr val="tx1"/>
                </a:solidFill>
                <a:latin typeface="Lato" charset="0"/>
                <a:ea typeface="Lato" charset="0"/>
                <a:cs typeface="Lato" charset="0"/>
              </a:defRPr>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fr-FR" dirty="0"/>
              <a:t>Cliquez pour modifier le style des sous-titres du masque</a:t>
            </a:r>
            <a:endParaRPr lang="en-US" dirty="0"/>
          </a:p>
        </p:txBody>
      </p:sp>
      <p:sp>
        <p:nvSpPr>
          <p:cNvPr id="2" name="Title 1"/>
          <p:cNvSpPr>
            <a:spLocks noGrp="1"/>
          </p:cNvSpPr>
          <p:nvPr>
            <p:ph type="ctrTitle" hasCustomPrompt="1"/>
          </p:nvPr>
        </p:nvSpPr>
        <p:spPr>
          <a:xfrm>
            <a:off x="1216582" y="621234"/>
            <a:ext cx="9977444" cy="781664"/>
          </a:xfrm>
          <a:prstGeom prst="rect">
            <a:avLst/>
          </a:prstGeom>
        </p:spPr>
        <p:txBody>
          <a:bodyPr anchor="b"/>
          <a:lstStyle>
            <a:lvl1pPr algn="l">
              <a:defRPr sz="4800">
                <a:solidFill>
                  <a:schemeClr val="tx1"/>
                </a:solidFill>
                <a:latin typeface="Lato" charset="0"/>
                <a:ea typeface="Lato" charset="0"/>
                <a:cs typeface="Lato" charset="0"/>
              </a:defRPr>
            </a:lvl1pPr>
          </a:lstStyle>
          <a:p>
            <a:r>
              <a:rPr lang="fr-FR" dirty="0"/>
              <a:t>CLIQUEZ ET MODIFIEZ LE TITR</a:t>
            </a:r>
            <a:endParaRPr lang="en-US" dirty="0"/>
          </a:p>
        </p:txBody>
      </p:sp>
      <p:pic>
        <p:nvPicPr>
          <p:cNvPr id="11" name="Image 10"/>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88488" y="36029"/>
            <a:ext cx="4873620" cy="6919308"/>
          </a:xfrm>
          <a:prstGeom prst="rect">
            <a:avLst/>
          </a:prstGeom>
        </p:spPr>
      </p:pic>
      <p:sp>
        <p:nvSpPr>
          <p:cNvPr id="9" name="Rectangle 8"/>
          <p:cNvSpPr>
            <a:spLocks/>
          </p:cNvSpPr>
          <p:nvPr userDrawn="1"/>
        </p:nvSpPr>
        <p:spPr>
          <a:xfrm>
            <a:off x="0" y="-1"/>
            <a:ext cx="882060" cy="684053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4"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5"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3" name="Round Diagonal Corner Rectangle 12"/>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531177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hing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689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éparation titre+sous titre">
    <p:spTree>
      <p:nvGrpSpPr>
        <p:cNvPr id="1" name=""/>
        <p:cNvGrpSpPr/>
        <p:nvPr/>
      </p:nvGrpSpPr>
      <p:grpSpPr>
        <a:xfrm>
          <a:off x="0" y="0"/>
          <a:ext cx="0" cy="0"/>
          <a:chOff x="0" y="0"/>
          <a:chExt cx="0" cy="0"/>
        </a:xfrm>
      </p:grpSpPr>
      <p:sp>
        <p:nvSpPr>
          <p:cNvPr id="8" name="Rectangle 7"/>
          <p:cNvSpPr/>
          <p:nvPr userDrawn="1"/>
        </p:nvSpPr>
        <p:spPr>
          <a:xfrm>
            <a:off x="0" y="0"/>
            <a:ext cx="11948746" cy="687600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3" name="Subtitle 2"/>
          <p:cNvSpPr>
            <a:spLocks noGrp="1"/>
          </p:cNvSpPr>
          <p:nvPr>
            <p:ph type="subTitle" idx="1"/>
          </p:nvPr>
        </p:nvSpPr>
        <p:spPr>
          <a:xfrm>
            <a:off x="4906108" y="3592866"/>
            <a:ext cx="5488247" cy="1651546"/>
          </a:xfrm>
          <a:prstGeom prst="rect">
            <a:avLst/>
          </a:prstGeom>
        </p:spPr>
        <p:txBody>
          <a:bodyPr/>
          <a:lstStyle>
            <a:lvl1pPr marL="0" indent="0" algn="l">
              <a:buNone/>
              <a:defRPr sz="2338" b="0" i="0">
                <a:solidFill>
                  <a:schemeClr val="bg1"/>
                </a:solidFill>
                <a:latin typeface="Lato" charset="0"/>
                <a:ea typeface="Lato" charset="0"/>
                <a:cs typeface="Lato" charset="0"/>
              </a:defRPr>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fr-FR" dirty="0"/>
              <a:t>Cliquez pour modifier le style des sous-titres du masque</a:t>
            </a:r>
            <a:endParaRPr lang="en-US" dirty="0"/>
          </a:p>
        </p:txBody>
      </p:sp>
      <p:sp>
        <p:nvSpPr>
          <p:cNvPr id="2" name="Title 1"/>
          <p:cNvSpPr>
            <a:spLocks noGrp="1"/>
          </p:cNvSpPr>
          <p:nvPr>
            <p:ph type="ctrTitle" hasCustomPrompt="1"/>
          </p:nvPr>
        </p:nvSpPr>
        <p:spPr>
          <a:xfrm>
            <a:off x="4906108" y="1119505"/>
            <a:ext cx="5488247" cy="2381521"/>
          </a:xfrm>
          <a:prstGeom prst="rect">
            <a:avLst/>
          </a:prstGeom>
        </p:spPr>
        <p:txBody>
          <a:bodyPr anchor="b"/>
          <a:lstStyle>
            <a:lvl1pPr algn="l">
              <a:defRPr sz="5846">
                <a:solidFill>
                  <a:schemeClr val="bg1"/>
                </a:solidFill>
                <a:latin typeface="Lato" charset="0"/>
                <a:ea typeface="Lato" charset="0"/>
                <a:cs typeface="Lato" charset="0"/>
              </a:defRPr>
            </a:lvl1pPr>
          </a:lstStyle>
          <a:p>
            <a:r>
              <a:rPr lang="fr-FR" dirty="0"/>
              <a:t>CLIQUEZ ET MODIFIEZ LE TITRE</a:t>
            </a:r>
            <a:endParaRPr lang="en-US" dirty="0"/>
          </a:p>
        </p:txBody>
      </p:sp>
      <p:pic>
        <p:nvPicPr>
          <p:cNvPr id="4" name="Image 3"/>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3750" y="0"/>
            <a:ext cx="4815340" cy="6876000"/>
          </a:xfrm>
          <a:prstGeom prst="rect">
            <a:avLst/>
          </a:prstGeom>
        </p:spPr>
      </p:pic>
      <p:pic>
        <p:nvPicPr>
          <p:cNvPr id="9" name="Image 3"/>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10"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2435" y="245538"/>
            <a:ext cx="779888" cy="737208"/>
          </a:xfrm>
          <a:prstGeom prst="rect">
            <a:avLst/>
          </a:prstGeom>
        </p:spPr>
      </p:pic>
    </p:spTree>
    <p:extLst>
      <p:ext uri="{BB962C8B-B14F-4D97-AF65-F5344CB8AC3E}">
        <p14:creationId xmlns:p14="http://schemas.microsoft.com/office/powerpoint/2010/main" val="1042517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chnologies Layout">
    <p:spTree>
      <p:nvGrpSpPr>
        <p:cNvPr id="1" name=""/>
        <p:cNvGrpSpPr/>
        <p:nvPr/>
      </p:nvGrpSpPr>
      <p:grpSpPr>
        <a:xfrm>
          <a:off x="0" y="0"/>
          <a:ext cx="0" cy="0"/>
          <a:chOff x="0" y="0"/>
          <a:chExt cx="0" cy="0"/>
        </a:xfrm>
      </p:grpSpPr>
      <p:sp>
        <p:nvSpPr>
          <p:cNvPr id="24" name="Rectangle 23"/>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26"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27"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cxnSp>
        <p:nvCxnSpPr>
          <p:cNvPr id="30" name="直線コネクタ 32"/>
          <p:cNvCxnSpPr/>
          <p:nvPr userDrawn="1"/>
        </p:nvCxnSpPr>
        <p:spPr>
          <a:xfrm flipH="1">
            <a:off x="896425" y="5088025"/>
            <a:ext cx="49714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 name="正方形/長方形 5"/>
          <p:cNvSpPr/>
          <p:nvPr userDrawn="1"/>
        </p:nvSpPr>
        <p:spPr>
          <a:xfrm rot="18000000">
            <a:off x="4789736" y="5708654"/>
            <a:ext cx="1956712" cy="940387"/>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2" name="正方形/長方形 5"/>
          <p:cNvSpPr/>
          <p:nvPr userDrawn="1"/>
        </p:nvSpPr>
        <p:spPr>
          <a:xfrm rot="8100000">
            <a:off x="4422402" y="2610168"/>
            <a:ext cx="1864360" cy="669180"/>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3" name="正方形/長方形 5"/>
          <p:cNvSpPr/>
          <p:nvPr userDrawn="1"/>
        </p:nvSpPr>
        <p:spPr>
          <a:xfrm rot="2864116">
            <a:off x="4638191" y="1358720"/>
            <a:ext cx="1597264" cy="547154"/>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4" name="円/楕円 1"/>
          <p:cNvSpPr/>
          <p:nvPr userDrawn="1"/>
        </p:nvSpPr>
        <p:spPr>
          <a:xfrm>
            <a:off x="5462516" y="1696842"/>
            <a:ext cx="1121327" cy="1147818"/>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5" name="円/楕円 4"/>
          <p:cNvSpPr/>
          <p:nvPr userDrawn="1"/>
        </p:nvSpPr>
        <p:spPr>
          <a:xfrm>
            <a:off x="4396782" y="561474"/>
            <a:ext cx="957800" cy="980427"/>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6" name="正方形/長方形 5"/>
          <p:cNvSpPr/>
          <p:nvPr userDrawn="1"/>
        </p:nvSpPr>
        <p:spPr>
          <a:xfrm rot="2700000">
            <a:off x="4283414" y="4097410"/>
            <a:ext cx="2159865" cy="739876"/>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7" name="円/楕円 10"/>
          <p:cNvSpPr/>
          <p:nvPr userDrawn="1"/>
        </p:nvSpPr>
        <p:spPr>
          <a:xfrm>
            <a:off x="3945746" y="3015201"/>
            <a:ext cx="1285214" cy="1315576"/>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8" name="円/楕円 11"/>
          <p:cNvSpPr/>
          <p:nvPr userDrawn="1"/>
        </p:nvSpPr>
        <p:spPr>
          <a:xfrm>
            <a:off x="5474858" y="4586012"/>
            <a:ext cx="1513694" cy="1549454"/>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9" name="円弧 16"/>
          <p:cNvSpPr/>
          <p:nvPr userDrawn="1"/>
        </p:nvSpPr>
        <p:spPr>
          <a:xfrm rot="2700000">
            <a:off x="5416815" y="1627554"/>
            <a:ext cx="1316785" cy="1286395"/>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sp>
        <p:nvSpPr>
          <p:cNvPr id="40" name="円弧 18"/>
          <p:cNvSpPr/>
          <p:nvPr userDrawn="1"/>
        </p:nvSpPr>
        <p:spPr>
          <a:xfrm rot="2700000">
            <a:off x="5320787" y="4469663"/>
            <a:ext cx="1839364" cy="1796913"/>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sp>
        <p:nvSpPr>
          <p:cNvPr id="41" name="円弧 19"/>
          <p:cNvSpPr/>
          <p:nvPr userDrawn="1"/>
        </p:nvSpPr>
        <p:spPr>
          <a:xfrm rot="2700000">
            <a:off x="3809843" y="2898290"/>
            <a:ext cx="1585999" cy="154939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cxnSp>
        <p:nvCxnSpPr>
          <p:cNvPr id="42" name="直線コネクタ 21"/>
          <p:cNvCxnSpPr/>
          <p:nvPr userDrawn="1"/>
        </p:nvCxnSpPr>
        <p:spPr>
          <a:xfrm>
            <a:off x="5318360" y="591401"/>
            <a:ext cx="1052577"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43" name="直線コネクタ 22"/>
          <p:cNvCxnSpPr/>
          <p:nvPr userDrawn="1"/>
        </p:nvCxnSpPr>
        <p:spPr>
          <a:xfrm>
            <a:off x="6537517" y="1788478"/>
            <a:ext cx="546024"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23"/>
          <p:cNvCxnSpPr/>
          <p:nvPr userDrawn="1"/>
        </p:nvCxnSpPr>
        <p:spPr>
          <a:xfrm>
            <a:off x="5165590" y="3105263"/>
            <a:ext cx="1644939"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45" name="直線コネクタ 24"/>
          <p:cNvCxnSpPr/>
          <p:nvPr userDrawn="1"/>
        </p:nvCxnSpPr>
        <p:spPr>
          <a:xfrm>
            <a:off x="6897117" y="4691391"/>
            <a:ext cx="306980"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46" name="テキスト プレースホルダー 11"/>
          <p:cNvSpPr>
            <a:spLocks noGrp="1"/>
          </p:cNvSpPr>
          <p:nvPr>
            <p:ph type="body" sz="quarter" idx="14" hasCustomPrompt="1"/>
          </p:nvPr>
        </p:nvSpPr>
        <p:spPr>
          <a:xfrm>
            <a:off x="896425" y="3616352"/>
            <a:ext cx="3917658" cy="1471673"/>
          </a:xfrm>
        </p:spPr>
        <p:txBody>
          <a:bodyPr anchor="b">
            <a:noAutofit/>
          </a:bodyPr>
          <a:lstStyle>
            <a:lvl1pPr algn="l">
              <a:lnSpc>
                <a:spcPct val="100000"/>
              </a:lnSpc>
              <a:spcBef>
                <a:spcPts val="0"/>
              </a:spcBef>
              <a:defRPr sz="3508" spc="390" baseline="0">
                <a:solidFill>
                  <a:schemeClr val="accent1"/>
                </a:solidFill>
                <a:latin typeface="+mj-lt"/>
              </a:defRPr>
            </a:lvl1pPr>
          </a:lstStyle>
          <a:p>
            <a:pPr lvl="0"/>
            <a:r>
              <a:rPr lang="en-US" altLang="ja-JP" dirty="0"/>
              <a:t>TEXT HERE</a:t>
            </a:r>
            <a:endParaRPr lang="en-US" dirty="0"/>
          </a:p>
        </p:txBody>
      </p:sp>
      <p:sp>
        <p:nvSpPr>
          <p:cNvPr id="47" name="テキスト プレースホルダー 11"/>
          <p:cNvSpPr>
            <a:spLocks noGrp="1"/>
          </p:cNvSpPr>
          <p:nvPr>
            <p:ph type="body" sz="quarter" idx="15" hasCustomPrompt="1"/>
          </p:nvPr>
        </p:nvSpPr>
        <p:spPr>
          <a:xfrm>
            <a:off x="918522" y="5117789"/>
            <a:ext cx="4805580" cy="1308350"/>
          </a:xfrm>
        </p:spPr>
        <p:txBody>
          <a:bodyPr anchor="t">
            <a:noAutofit/>
          </a:bodyPr>
          <a:lstStyle>
            <a:lvl1pPr algn="l">
              <a:lnSpc>
                <a:spcPct val="120000"/>
              </a:lnSpc>
              <a:defRPr sz="1559">
                <a:solidFill>
                  <a:schemeClr val="tx1"/>
                </a:solidFill>
                <a:latin typeface="+mn-lt"/>
              </a:defRPr>
            </a:lvl1pPr>
          </a:lstStyle>
          <a:p>
            <a:pPr lvl="0"/>
            <a:r>
              <a:rPr lang="en-US" altLang="ja-JP" dirty="0"/>
              <a:t>Text Here</a:t>
            </a:r>
            <a:endParaRPr lang="en-US" dirty="0"/>
          </a:p>
        </p:txBody>
      </p:sp>
      <p:sp>
        <p:nvSpPr>
          <p:cNvPr id="49" name="図プレースホルダー 7"/>
          <p:cNvSpPr>
            <a:spLocks noGrp="1"/>
          </p:cNvSpPr>
          <p:nvPr>
            <p:ph type="pic" sz="quarter" idx="35" hasCustomPrompt="1"/>
          </p:nvPr>
        </p:nvSpPr>
        <p:spPr>
          <a:xfrm>
            <a:off x="5752598" y="1993776"/>
            <a:ext cx="541164" cy="553949"/>
          </a:xfrm>
        </p:spPr>
        <p:txBody>
          <a:bodyPr>
            <a:normAutofit/>
          </a:bodyPr>
          <a:lstStyle>
            <a:lvl1pPr>
              <a:defRPr sz="1039"/>
            </a:lvl1pPr>
          </a:lstStyle>
          <a:p>
            <a:r>
              <a:rPr kumimoji="1" lang="en-US" altLang="ja-JP" dirty="0"/>
              <a:t>ICON</a:t>
            </a:r>
            <a:endParaRPr kumimoji="1" lang="ja-JP" altLang="en-US" dirty="0"/>
          </a:p>
        </p:txBody>
      </p:sp>
      <p:sp>
        <p:nvSpPr>
          <p:cNvPr id="50" name="図プレースホルダー 7"/>
          <p:cNvSpPr>
            <a:spLocks noGrp="1"/>
          </p:cNvSpPr>
          <p:nvPr>
            <p:ph type="pic" sz="quarter" idx="36" hasCustomPrompt="1"/>
          </p:nvPr>
        </p:nvSpPr>
        <p:spPr>
          <a:xfrm>
            <a:off x="4254612" y="3330578"/>
            <a:ext cx="655982" cy="671479"/>
          </a:xfrm>
        </p:spPr>
        <p:txBody>
          <a:bodyPr>
            <a:normAutofit/>
          </a:bodyPr>
          <a:lstStyle>
            <a:lvl1pPr>
              <a:defRPr sz="1039"/>
            </a:lvl1pPr>
          </a:lstStyle>
          <a:p>
            <a:r>
              <a:rPr kumimoji="1" lang="en-US" altLang="ja-JP" dirty="0"/>
              <a:t>ICON</a:t>
            </a:r>
            <a:endParaRPr kumimoji="1" lang="ja-JP" altLang="en-US" dirty="0"/>
          </a:p>
        </p:txBody>
      </p:sp>
      <p:sp>
        <p:nvSpPr>
          <p:cNvPr id="51" name="図プレースホルダー 7"/>
          <p:cNvSpPr>
            <a:spLocks noGrp="1"/>
          </p:cNvSpPr>
          <p:nvPr>
            <p:ph type="pic" sz="quarter" idx="37" hasCustomPrompt="1"/>
          </p:nvPr>
        </p:nvSpPr>
        <p:spPr>
          <a:xfrm>
            <a:off x="5816918" y="4959719"/>
            <a:ext cx="794402" cy="813170"/>
          </a:xfrm>
        </p:spPr>
        <p:txBody>
          <a:bodyPr>
            <a:normAutofit/>
          </a:bodyPr>
          <a:lstStyle>
            <a:lvl1pPr>
              <a:defRPr sz="1039"/>
            </a:lvl1pPr>
          </a:lstStyle>
          <a:p>
            <a:r>
              <a:rPr kumimoji="1" lang="en-US" altLang="ja-JP" dirty="0"/>
              <a:t>ICON</a:t>
            </a:r>
            <a:endParaRPr kumimoji="1" lang="ja-JP" altLang="en-US" dirty="0"/>
          </a:p>
        </p:txBody>
      </p:sp>
      <p:sp>
        <p:nvSpPr>
          <p:cNvPr id="29" name="図プレースホルダー 7"/>
          <p:cNvSpPr>
            <a:spLocks noGrp="1"/>
          </p:cNvSpPr>
          <p:nvPr>
            <p:ph type="pic" sz="quarter" idx="38" hasCustomPrompt="1"/>
          </p:nvPr>
        </p:nvSpPr>
        <p:spPr>
          <a:xfrm>
            <a:off x="4616011" y="776482"/>
            <a:ext cx="541164" cy="553949"/>
          </a:xfrm>
        </p:spPr>
        <p:txBody>
          <a:bodyPr>
            <a:normAutofit/>
          </a:bodyPr>
          <a:lstStyle>
            <a:lvl1pPr>
              <a:defRPr sz="1039"/>
            </a:lvl1pPr>
          </a:lstStyle>
          <a:p>
            <a:r>
              <a:rPr kumimoji="1" lang="en-US" altLang="ja-JP" dirty="0"/>
              <a:t>ICON</a:t>
            </a:r>
            <a:endParaRPr kumimoji="1" lang="ja-JP" altLang="en-US" dirty="0"/>
          </a:p>
        </p:txBody>
      </p:sp>
      <p:sp>
        <p:nvSpPr>
          <p:cNvPr id="54" name="Text Placeholder 3">
            <a:extLst>
              <a:ext uri="{FF2B5EF4-FFF2-40B4-BE49-F238E27FC236}">
                <a16:creationId xmlns:a16="http://schemas.microsoft.com/office/drawing/2014/main" id="{02E72C40-7D66-4AF9-929F-BEB8F14438BD}"/>
              </a:ext>
            </a:extLst>
          </p:cNvPr>
          <p:cNvSpPr>
            <a:spLocks noGrp="1"/>
          </p:cNvSpPr>
          <p:nvPr>
            <p:ph type="body" sz="quarter" idx="4294967295" hasCustomPrompt="1"/>
          </p:nvPr>
        </p:nvSpPr>
        <p:spPr>
          <a:xfrm>
            <a:off x="6483259" y="358759"/>
            <a:ext cx="3976131" cy="432799"/>
          </a:xfrm>
        </p:spPr>
        <p:txBody>
          <a:bodyPr/>
          <a:lstStyle>
            <a:lvl1pPr marL="222725" indent="-222725">
              <a:buFont typeface="Wingdings" panose="05000000000000000000" pitchFamily="2" charset="2"/>
              <a:buChar char="§"/>
              <a:defRPr sz="2400">
                <a:solidFill>
                  <a:srgbClr val="5B9BD5"/>
                </a:solidFill>
                <a:latin typeface="+mn-lt"/>
              </a:defRPr>
            </a:lvl1pPr>
          </a:lstStyle>
          <a:p>
            <a:pPr marL="0" indent="0">
              <a:buNone/>
            </a:pPr>
            <a:r>
              <a:rPr lang="fr-CA" sz="2400" dirty="0">
                <a:solidFill>
                  <a:srgbClr val="5B9BD5"/>
                </a:solidFill>
                <a:latin typeface="+mj-lt"/>
              </a:rPr>
              <a:t>TEXT HERE</a:t>
            </a:r>
            <a:endParaRPr lang="fr-FR" sz="2400" dirty="0">
              <a:solidFill>
                <a:srgbClr val="5B9BD5"/>
              </a:solidFill>
              <a:latin typeface="+mj-lt"/>
            </a:endParaRPr>
          </a:p>
        </p:txBody>
      </p:sp>
      <p:sp>
        <p:nvSpPr>
          <p:cNvPr id="55" name="Text Placeholder 4">
            <a:extLst>
              <a:ext uri="{FF2B5EF4-FFF2-40B4-BE49-F238E27FC236}">
                <a16:creationId xmlns:a16="http://schemas.microsoft.com/office/drawing/2014/main" id="{7AA3CFF4-7FF2-4A2C-9FA8-D3E4A734DC8C}"/>
              </a:ext>
            </a:extLst>
          </p:cNvPr>
          <p:cNvSpPr>
            <a:spLocks noGrp="1"/>
          </p:cNvSpPr>
          <p:nvPr>
            <p:ph type="body" sz="quarter" idx="4294967295" hasCustomPrompt="1"/>
          </p:nvPr>
        </p:nvSpPr>
        <p:spPr>
          <a:xfrm>
            <a:off x="6278427" y="760328"/>
            <a:ext cx="4453220" cy="672435"/>
          </a:xfrm>
        </p:spPr>
        <p:txBody>
          <a:bodyPr/>
          <a:lstStyle>
            <a:lvl1pPr marL="222725" indent="-222725">
              <a:buFont typeface="Wingdings" panose="05000000000000000000" pitchFamily="2" charset="2"/>
              <a:buChar char="ü"/>
              <a:defRPr sz="1400">
                <a:latin typeface="+mj-lt"/>
              </a:defRPr>
            </a:lvl1pPr>
          </a:lstStyle>
          <a:p>
            <a:r>
              <a:rPr lang="fr-FR" sz="1400" dirty="0" err="1">
                <a:latin typeface="+mj-lt"/>
              </a:rPr>
              <a:t>Text</a:t>
            </a:r>
            <a:r>
              <a:rPr lang="fr-FR" sz="1400" dirty="0">
                <a:latin typeface="+mj-lt"/>
              </a:rPr>
              <a:t> </a:t>
            </a:r>
            <a:r>
              <a:rPr lang="fr-FR" sz="1400" dirty="0" err="1">
                <a:latin typeface="+mj-lt"/>
              </a:rPr>
              <a:t>Here</a:t>
            </a:r>
            <a:endParaRPr lang="fr-FR" sz="1400" dirty="0">
              <a:latin typeface="+mj-lt"/>
            </a:endParaRPr>
          </a:p>
        </p:txBody>
      </p:sp>
      <p:sp>
        <p:nvSpPr>
          <p:cNvPr id="56" name="Text Placeholder 3">
            <a:extLst>
              <a:ext uri="{FF2B5EF4-FFF2-40B4-BE49-F238E27FC236}">
                <a16:creationId xmlns:a16="http://schemas.microsoft.com/office/drawing/2014/main" id="{02E72C40-7D66-4AF9-929F-BEB8F14438BD}"/>
              </a:ext>
            </a:extLst>
          </p:cNvPr>
          <p:cNvSpPr>
            <a:spLocks noGrp="1"/>
          </p:cNvSpPr>
          <p:nvPr>
            <p:ph type="body" sz="quarter" idx="4294967295" hasCustomPrompt="1"/>
          </p:nvPr>
        </p:nvSpPr>
        <p:spPr>
          <a:xfrm>
            <a:off x="7210644" y="1570985"/>
            <a:ext cx="3976131" cy="432799"/>
          </a:xfrm>
        </p:spPr>
        <p:txBody>
          <a:bodyPr/>
          <a:lstStyle>
            <a:lvl1pPr>
              <a:defRPr lang="fr-FR" sz="2400" dirty="0">
                <a:solidFill>
                  <a:srgbClr val="5B9BD5"/>
                </a:solidFill>
                <a:latin typeface="+mj-lt"/>
              </a:defRPr>
            </a:lvl1pPr>
          </a:lstStyle>
          <a:p>
            <a:pPr marL="0" indent="0">
              <a:buNone/>
            </a:pPr>
            <a:r>
              <a:rPr lang="fr-CA" sz="2400" dirty="0">
                <a:solidFill>
                  <a:srgbClr val="5B9BD5"/>
                </a:solidFill>
                <a:latin typeface="+mj-lt"/>
              </a:rPr>
              <a:t>TEXT HERE</a:t>
            </a:r>
            <a:endParaRPr lang="fr-FR" sz="2400" dirty="0">
              <a:solidFill>
                <a:srgbClr val="5B9BD5"/>
              </a:solidFill>
              <a:latin typeface="+mj-lt"/>
            </a:endParaRPr>
          </a:p>
        </p:txBody>
      </p:sp>
      <p:sp>
        <p:nvSpPr>
          <p:cNvPr id="57" name="Text Placeholder 4">
            <a:extLst>
              <a:ext uri="{FF2B5EF4-FFF2-40B4-BE49-F238E27FC236}">
                <a16:creationId xmlns:a16="http://schemas.microsoft.com/office/drawing/2014/main" id="{7AA3CFF4-7FF2-4A2C-9FA8-D3E4A734DC8C}"/>
              </a:ext>
            </a:extLst>
          </p:cNvPr>
          <p:cNvSpPr>
            <a:spLocks noGrp="1"/>
          </p:cNvSpPr>
          <p:nvPr>
            <p:ph type="body" sz="quarter" idx="4294967295" hasCustomPrompt="1"/>
          </p:nvPr>
        </p:nvSpPr>
        <p:spPr>
          <a:xfrm>
            <a:off x="7005812" y="1972554"/>
            <a:ext cx="4453220" cy="672435"/>
          </a:xfrm>
        </p:spPr>
        <p:txBody>
          <a:bodyPr/>
          <a:lstStyle>
            <a:lvl1pPr marL="222725" indent="-222725">
              <a:buFont typeface="Wingdings" panose="05000000000000000000" pitchFamily="2" charset="2"/>
              <a:buChar char="ü"/>
              <a:defRPr lang="fr-FR" sz="1400" dirty="0">
                <a:latin typeface="+mj-lt"/>
              </a:defRPr>
            </a:lvl1pPr>
          </a:lstStyle>
          <a:p>
            <a:r>
              <a:rPr lang="fr-FR" sz="1400" dirty="0" err="1">
                <a:latin typeface="+mj-lt"/>
              </a:rPr>
              <a:t>Text</a:t>
            </a:r>
            <a:r>
              <a:rPr lang="fr-FR" sz="1400" dirty="0">
                <a:latin typeface="+mj-lt"/>
              </a:rPr>
              <a:t> </a:t>
            </a:r>
            <a:r>
              <a:rPr lang="fr-FR" sz="1400" dirty="0" err="1">
                <a:latin typeface="+mj-lt"/>
              </a:rPr>
              <a:t>Here</a:t>
            </a:r>
            <a:endParaRPr lang="fr-FR" sz="1400" dirty="0">
              <a:latin typeface="+mj-lt"/>
            </a:endParaRPr>
          </a:p>
        </p:txBody>
      </p:sp>
      <p:sp>
        <p:nvSpPr>
          <p:cNvPr id="58" name="Text Placeholder 3">
            <a:extLst>
              <a:ext uri="{FF2B5EF4-FFF2-40B4-BE49-F238E27FC236}">
                <a16:creationId xmlns:a16="http://schemas.microsoft.com/office/drawing/2014/main" id="{02E72C40-7D66-4AF9-929F-BEB8F14438BD}"/>
              </a:ext>
            </a:extLst>
          </p:cNvPr>
          <p:cNvSpPr>
            <a:spLocks noGrp="1"/>
          </p:cNvSpPr>
          <p:nvPr>
            <p:ph type="body" sz="quarter" idx="4294967295" hasCustomPrompt="1"/>
          </p:nvPr>
        </p:nvSpPr>
        <p:spPr>
          <a:xfrm>
            <a:off x="6900342" y="2885937"/>
            <a:ext cx="3976131" cy="432799"/>
          </a:xfrm>
        </p:spPr>
        <p:txBody>
          <a:bodyPr/>
          <a:lstStyle>
            <a:lvl1pPr>
              <a:defRPr lang="fr-FR" sz="2400" dirty="0">
                <a:solidFill>
                  <a:srgbClr val="5B9BD5"/>
                </a:solidFill>
                <a:latin typeface="+mj-lt"/>
              </a:defRPr>
            </a:lvl1pPr>
          </a:lstStyle>
          <a:p>
            <a:pPr marL="0" indent="0">
              <a:buNone/>
            </a:pPr>
            <a:r>
              <a:rPr lang="fr-CA" sz="2400" dirty="0">
                <a:solidFill>
                  <a:srgbClr val="5B9BD5"/>
                </a:solidFill>
                <a:latin typeface="+mj-lt"/>
              </a:rPr>
              <a:t>TEXT HERE</a:t>
            </a:r>
            <a:endParaRPr lang="fr-FR" sz="2400" dirty="0">
              <a:solidFill>
                <a:srgbClr val="5B9BD5"/>
              </a:solidFill>
              <a:latin typeface="+mj-lt"/>
            </a:endParaRPr>
          </a:p>
        </p:txBody>
      </p:sp>
      <p:sp>
        <p:nvSpPr>
          <p:cNvPr id="59" name="Text Placeholder 4">
            <a:extLst>
              <a:ext uri="{FF2B5EF4-FFF2-40B4-BE49-F238E27FC236}">
                <a16:creationId xmlns:a16="http://schemas.microsoft.com/office/drawing/2014/main" id="{7AA3CFF4-7FF2-4A2C-9FA8-D3E4A734DC8C}"/>
              </a:ext>
            </a:extLst>
          </p:cNvPr>
          <p:cNvSpPr>
            <a:spLocks noGrp="1"/>
          </p:cNvSpPr>
          <p:nvPr>
            <p:ph type="body" sz="quarter" idx="4294967295" hasCustomPrompt="1"/>
          </p:nvPr>
        </p:nvSpPr>
        <p:spPr>
          <a:xfrm>
            <a:off x="6695510" y="3287506"/>
            <a:ext cx="4453220" cy="672435"/>
          </a:xfrm>
        </p:spPr>
        <p:txBody>
          <a:bodyPr/>
          <a:lstStyle>
            <a:lvl1pPr marL="285750" indent="-285750">
              <a:buFont typeface="Wingdings" panose="05000000000000000000" pitchFamily="2" charset="2"/>
              <a:buChar char="ü"/>
              <a:defRPr lang="fr-FR" sz="1400" dirty="0">
                <a:latin typeface="+mj-lt"/>
              </a:defRPr>
            </a:lvl1pPr>
          </a:lstStyle>
          <a:p>
            <a:r>
              <a:rPr lang="fr-FR" sz="1400" dirty="0" err="1">
                <a:latin typeface="+mj-lt"/>
              </a:rPr>
              <a:t>Text</a:t>
            </a:r>
            <a:r>
              <a:rPr lang="fr-FR" sz="1400" dirty="0">
                <a:latin typeface="+mj-lt"/>
              </a:rPr>
              <a:t> </a:t>
            </a:r>
            <a:r>
              <a:rPr lang="fr-FR" sz="1400" dirty="0" err="1">
                <a:latin typeface="+mj-lt"/>
              </a:rPr>
              <a:t>Here</a:t>
            </a:r>
            <a:endParaRPr lang="fr-FR" sz="1400" dirty="0">
              <a:latin typeface="+mj-lt"/>
            </a:endParaRPr>
          </a:p>
        </p:txBody>
      </p:sp>
      <p:sp>
        <p:nvSpPr>
          <p:cNvPr id="60" name="Text Placeholder 3">
            <a:extLst>
              <a:ext uri="{FF2B5EF4-FFF2-40B4-BE49-F238E27FC236}">
                <a16:creationId xmlns:a16="http://schemas.microsoft.com/office/drawing/2014/main" id="{02E72C40-7D66-4AF9-929F-BEB8F14438BD}"/>
              </a:ext>
            </a:extLst>
          </p:cNvPr>
          <p:cNvSpPr>
            <a:spLocks noGrp="1"/>
          </p:cNvSpPr>
          <p:nvPr>
            <p:ph type="body" sz="quarter" idx="4294967295" hasCustomPrompt="1"/>
          </p:nvPr>
        </p:nvSpPr>
        <p:spPr>
          <a:xfrm>
            <a:off x="7345579" y="4461954"/>
            <a:ext cx="3976131" cy="432799"/>
          </a:xfrm>
        </p:spPr>
        <p:txBody>
          <a:bodyPr/>
          <a:lstStyle>
            <a:lvl1pPr>
              <a:defRPr lang="fr-FR" sz="2400" dirty="0">
                <a:solidFill>
                  <a:srgbClr val="5B9BD5"/>
                </a:solidFill>
                <a:latin typeface="+mj-lt"/>
              </a:defRPr>
            </a:lvl1pPr>
          </a:lstStyle>
          <a:p>
            <a:pPr marL="0" indent="0">
              <a:buNone/>
            </a:pPr>
            <a:r>
              <a:rPr lang="fr-CA" sz="2400" dirty="0">
                <a:solidFill>
                  <a:srgbClr val="5B9BD5"/>
                </a:solidFill>
                <a:latin typeface="+mj-lt"/>
              </a:rPr>
              <a:t>TEXT HERE</a:t>
            </a:r>
            <a:endParaRPr lang="fr-FR" sz="2400" dirty="0">
              <a:solidFill>
                <a:srgbClr val="5B9BD5"/>
              </a:solidFill>
              <a:latin typeface="+mj-lt"/>
            </a:endParaRPr>
          </a:p>
        </p:txBody>
      </p:sp>
      <p:sp>
        <p:nvSpPr>
          <p:cNvPr id="61" name="Text Placeholder 4">
            <a:extLst>
              <a:ext uri="{FF2B5EF4-FFF2-40B4-BE49-F238E27FC236}">
                <a16:creationId xmlns:a16="http://schemas.microsoft.com/office/drawing/2014/main" id="{7AA3CFF4-7FF2-4A2C-9FA8-D3E4A734DC8C}"/>
              </a:ext>
            </a:extLst>
          </p:cNvPr>
          <p:cNvSpPr>
            <a:spLocks noGrp="1"/>
          </p:cNvSpPr>
          <p:nvPr>
            <p:ph type="body" sz="quarter" idx="4294967295" hasCustomPrompt="1"/>
          </p:nvPr>
        </p:nvSpPr>
        <p:spPr>
          <a:xfrm>
            <a:off x="7140747" y="4863523"/>
            <a:ext cx="4453220" cy="672435"/>
          </a:xfrm>
        </p:spPr>
        <p:txBody>
          <a:bodyPr/>
          <a:lstStyle>
            <a:lvl1pPr marL="222725" indent="-222725">
              <a:buFont typeface="Wingdings" panose="05000000000000000000" pitchFamily="2" charset="2"/>
              <a:buChar char="ü"/>
              <a:defRPr lang="fr-FR" sz="1400" dirty="0">
                <a:latin typeface="+mj-lt"/>
              </a:defRPr>
            </a:lvl1pPr>
          </a:lstStyle>
          <a:p>
            <a:r>
              <a:rPr lang="fr-FR" sz="1400" dirty="0" err="1">
                <a:latin typeface="+mj-lt"/>
              </a:rPr>
              <a:t>Text</a:t>
            </a:r>
            <a:r>
              <a:rPr lang="fr-FR" sz="1400" dirty="0">
                <a:latin typeface="+mj-lt"/>
              </a:rPr>
              <a:t> </a:t>
            </a:r>
            <a:r>
              <a:rPr lang="fr-FR" sz="1400" dirty="0" err="1">
                <a:latin typeface="+mj-lt"/>
              </a:rPr>
              <a:t>Here</a:t>
            </a:r>
            <a:endParaRPr lang="fr-FR" sz="1400" dirty="0">
              <a:latin typeface="+mj-lt"/>
            </a:endParaRPr>
          </a:p>
        </p:txBody>
      </p:sp>
      <p:sp>
        <p:nvSpPr>
          <p:cNvPr id="63" name="Round Diagonal Corner Rectangle 62"/>
          <p:cNvSpPr/>
          <p:nvPr userDrawn="1"/>
        </p:nvSpPr>
        <p:spPr>
          <a:xfrm flipV="1">
            <a:off x="605580" y="1"/>
            <a:ext cx="1405157"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iterate type="wd">
                                    <p:tmPct val="10000"/>
                                  </p:iterate>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0-#ppt_w/2"/>
                                          </p:val>
                                        </p:tav>
                                        <p:tav tm="100000">
                                          <p:val>
                                            <p:strVal val="#ppt_x"/>
                                          </p:val>
                                        </p:tav>
                                      </p:tavLst>
                                    </p:anim>
                                    <p:anim calcmode="lin" valueType="num">
                                      <p:cBhvr additive="base">
                                        <p:cTn id="16"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54">
                                            <p:txEl>
                                              <p:pRg st="0" end="0"/>
                                            </p:txEl>
                                          </p:spTgt>
                                        </p:tgtEl>
                                        <p:attrNameLst>
                                          <p:attrName>style.visibility</p:attrName>
                                        </p:attrNameLst>
                                      </p:cBhvr>
                                      <p:to>
                                        <p:strVal val="visible"/>
                                      </p:to>
                                    </p:set>
                                    <p:anim calcmode="lin" valueType="num">
                                      <p:cBhvr>
                                        <p:cTn id="33"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54">
                                            <p:txEl>
                                              <p:pRg st="0" end="0"/>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55">
                                            <p:txEl>
                                              <p:pRg st="0" end="0"/>
                                            </p:txEl>
                                          </p:spTgt>
                                        </p:tgtEl>
                                        <p:attrNameLst>
                                          <p:attrName>style.visibility</p:attrName>
                                        </p:attrNameLst>
                                      </p:cBhvr>
                                      <p:to>
                                        <p:strVal val="visible"/>
                                      </p:to>
                                    </p:set>
                                    <p:animEffect transition="in" filter="fade">
                                      <p:cBhvr>
                                        <p:cTn id="39" dur="500"/>
                                        <p:tgtEl>
                                          <p:spTgt spid="55">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par>
                          <p:cTn id="48" fill="hold">
                            <p:stCondLst>
                              <p:cond delay="750"/>
                            </p:stCondLst>
                            <p:childTnLst>
                              <p:par>
                                <p:cTn id="49" presetID="22" presetClass="entr" presetSubtype="8"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1250"/>
                            </p:stCondLst>
                            <p:childTnLst>
                              <p:par>
                                <p:cTn id="53" presetID="22" presetClass="entr" presetSubtype="4"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childTnLst>
                          </p:cTn>
                        </p:par>
                        <p:par>
                          <p:cTn id="56" fill="hold">
                            <p:stCondLst>
                              <p:cond delay="1750"/>
                            </p:stCondLst>
                            <p:childTnLst>
                              <p:par>
                                <p:cTn id="57" presetID="22" presetClass="entr" presetSubtype="8"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par>
                          <p:cTn id="60" fill="hold">
                            <p:stCondLst>
                              <p:cond delay="2250"/>
                            </p:stCondLst>
                            <p:childTnLst>
                              <p:par>
                                <p:cTn id="61" presetID="53" presetClass="entr" presetSubtype="16" fill="hold" grpId="0" nodeType="afterEffect">
                                  <p:stCondLst>
                                    <p:cond delay="0"/>
                                  </p:stCondLst>
                                  <p:childTnLst>
                                    <p:set>
                                      <p:cBhvr>
                                        <p:cTn id="62" dur="1" fill="hold">
                                          <p:stCondLst>
                                            <p:cond delay="0"/>
                                          </p:stCondLst>
                                        </p:cTn>
                                        <p:tgtEl>
                                          <p:spTgt spid="56">
                                            <p:txEl>
                                              <p:pRg st="0" end="0"/>
                                            </p:txEl>
                                          </p:spTgt>
                                        </p:tgtEl>
                                        <p:attrNameLst>
                                          <p:attrName>style.visibility</p:attrName>
                                        </p:attrNameLst>
                                      </p:cBhvr>
                                      <p:to>
                                        <p:strVal val="visible"/>
                                      </p:to>
                                    </p:set>
                                    <p:anim calcmode="lin" valueType="num">
                                      <p:cBhvr>
                                        <p:cTn id="63"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56">
                                            <p:txEl>
                                              <p:pRg st="0" end="0"/>
                                            </p:txEl>
                                          </p:spTgt>
                                        </p:tgtEl>
                                      </p:cBhvr>
                                    </p:animEffect>
                                  </p:childTnLst>
                                </p:cTn>
                              </p:par>
                            </p:childTnLst>
                          </p:cTn>
                        </p:par>
                        <p:par>
                          <p:cTn id="66" fill="hold">
                            <p:stCondLst>
                              <p:cond delay="2750"/>
                            </p:stCondLst>
                            <p:childTnLst>
                              <p:par>
                                <p:cTn id="67" presetID="10" presetClass="entr" presetSubtype="0" fill="hold" grpId="0" nodeType="after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1000"/>
                            </p:stCondLst>
                            <p:childTnLst>
                              <p:par>
                                <p:cTn id="80" presetID="22" presetClass="entr" presetSubtype="1"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up)">
                                      <p:cBhvr>
                                        <p:cTn id="82" dur="500"/>
                                        <p:tgtEl>
                                          <p:spTgt spid="32"/>
                                        </p:tgtEl>
                                      </p:cBhvr>
                                    </p:animEffect>
                                  </p:childTnLst>
                                </p:cTn>
                              </p:par>
                            </p:childTnLst>
                          </p:cTn>
                        </p:par>
                        <p:par>
                          <p:cTn id="83" fill="hold">
                            <p:stCondLst>
                              <p:cond delay="1500"/>
                            </p:stCondLst>
                            <p:childTnLst>
                              <p:par>
                                <p:cTn id="84" presetID="22" presetClass="entr" presetSubtype="4" fill="hold" grpId="0"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down)">
                                      <p:cBhvr>
                                        <p:cTn id="86" dur="500"/>
                                        <p:tgtEl>
                                          <p:spTgt spid="41"/>
                                        </p:tgtEl>
                                      </p:cBhvr>
                                    </p:animEffect>
                                  </p:childTnLst>
                                </p:cTn>
                              </p:par>
                            </p:childTnLst>
                          </p:cTn>
                        </p:par>
                        <p:par>
                          <p:cTn id="87" fill="hold">
                            <p:stCondLst>
                              <p:cond delay="2000"/>
                            </p:stCondLst>
                            <p:childTnLst>
                              <p:par>
                                <p:cTn id="88" presetID="22" presetClass="entr" presetSubtype="8"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left)">
                                      <p:cBhvr>
                                        <p:cTn id="90" dur="500"/>
                                        <p:tgtEl>
                                          <p:spTgt spid="44"/>
                                        </p:tgtEl>
                                      </p:cBhvr>
                                    </p:animEffect>
                                  </p:childTnLst>
                                </p:cTn>
                              </p:par>
                            </p:childTnLst>
                          </p:cTn>
                        </p:par>
                        <p:par>
                          <p:cTn id="91" fill="hold">
                            <p:stCondLst>
                              <p:cond delay="2500"/>
                            </p:stCondLst>
                            <p:childTnLst>
                              <p:par>
                                <p:cTn id="92" presetID="53" presetClass="entr" presetSubtype="16" fill="hold" grpId="0" nodeType="after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 calcmode="lin" valueType="num">
                                      <p:cBhvr>
                                        <p:cTn id="94"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95"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96" dur="500"/>
                                        <p:tgtEl>
                                          <p:spTgt spid="58">
                                            <p:txEl>
                                              <p:pRg st="0" end="0"/>
                                            </p:txEl>
                                          </p:spTgt>
                                        </p:tgtEl>
                                      </p:cBhvr>
                                    </p:animEffect>
                                  </p:childTnLst>
                                </p:cTn>
                              </p:par>
                            </p:childTnLst>
                          </p:cTn>
                        </p:par>
                        <p:par>
                          <p:cTn id="97" fill="hold">
                            <p:stCondLst>
                              <p:cond delay="3000"/>
                            </p:stCondLst>
                            <p:childTnLst>
                              <p:par>
                                <p:cTn id="98" presetID="10" presetClass="entr" presetSubtype="0" fill="hold" grpId="0" nodeType="afterEffect">
                                  <p:stCondLst>
                                    <p:cond delay="0"/>
                                  </p:stCondLst>
                                  <p:childTnLst>
                                    <p:set>
                                      <p:cBhvr>
                                        <p:cTn id="99" dur="1" fill="hold">
                                          <p:stCondLst>
                                            <p:cond delay="0"/>
                                          </p:stCondLst>
                                        </p:cTn>
                                        <p:tgtEl>
                                          <p:spTgt spid="59">
                                            <p:txEl>
                                              <p:pRg st="0" end="0"/>
                                            </p:txEl>
                                          </p:spTgt>
                                        </p:tgtEl>
                                        <p:attrNameLst>
                                          <p:attrName>style.visibility</p:attrName>
                                        </p:attrNameLst>
                                      </p:cBhvr>
                                      <p:to>
                                        <p:strVal val="visible"/>
                                      </p:to>
                                    </p:set>
                                    <p:animEffect transition="in" filter="fade">
                                      <p:cBhvr>
                                        <p:cTn id="100" dur="500"/>
                                        <p:tgtEl>
                                          <p:spTgt spid="59">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par>
                          <p:cTn id="109" fill="hold">
                            <p:stCondLst>
                              <p:cond delay="750"/>
                            </p:stCondLst>
                            <p:childTnLst>
                              <p:par>
                                <p:cTn id="110" presetID="22" presetClass="entr" presetSubtype="8"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left)">
                                      <p:cBhvr>
                                        <p:cTn id="112" dur="500"/>
                                        <p:tgtEl>
                                          <p:spTgt spid="36"/>
                                        </p:tgtEl>
                                      </p:cBhvr>
                                    </p:animEffect>
                                  </p:childTnLst>
                                </p:cTn>
                              </p:par>
                            </p:childTnLst>
                          </p:cTn>
                        </p:par>
                        <p:par>
                          <p:cTn id="113" fill="hold">
                            <p:stCondLst>
                              <p:cond delay="1250"/>
                            </p:stCondLst>
                            <p:childTnLst>
                              <p:par>
                                <p:cTn id="114" presetID="22" presetClass="entr" presetSubtype="4" fill="hold" grpId="0" nodeType="after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wipe(down)">
                                      <p:cBhvr>
                                        <p:cTn id="116" dur="500"/>
                                        <p:tgtEl>
                                          <p:spTgt spid="40"/>
                                        </p:tgtEl>
                                      </p:cBhvr>
                                    </p:animEffect>
                                  </p:childTnLst>
                                </p:cTn>
                              </p:par>
                            </p:childTnLst>
                          </p:cTn>
                        </p:par>
                        <p:par>
                          <p:cTn id="117" fill="hold">
                            <p:stCondLst>
                              <p:cond delay="1750"/>
                            </p:stCondLst>
                            <p:childTnLst>
                              <p:par>
                                <p:cTn id="118" presetID="22" presetClass="entr" presetSubtype="8" fill="hold" nodeType="after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wipe(left)">
                                      <p:cBhvr>
                                        <p:cTn id="120" dur="500"/>
                                        <p:tgtEl>
                                          <p:spTgt spid="45"/>
                                        </p:tgtEl>
                                      </p:cBhvr>
                                    </p:animEffect>
                                  </p:childTnLst>
                                </p:cTn>
                              </p:par>
                            </p:childTnLst>
                          </p:cTn>
                        </p:par>
                        <p:par>
                          <p:cTn id="121" fill="hold">
                            <p:stCondLst>
                              <p:cond delay="2250"/>
                            </p:stCondLst>
                            <p:childTnLst>
                              <p:par>
                                <p:cTn id="122" presetID="53" presetClass="entr" presetSubtype="16" fill="hold" grpId="0" nodeType="afterEffect">
                                  <p:stCondLst>
                                    <p:cond delay="0"/>
                                  </p:stCondLst>
                                  <p:childTnLst>
                                    <p:set>
                                      <p:cBhvr>
                                        <p:cTn id="123" dur="1" fill="hold">
                                          <p:stCondLst>
                                            <p:cond delay="0"/>
                                          </p:stCondLst>
                                        </p:cTn>
                                        <p:tgtEl>
                                          <p:spTgt spid="60">
                                            <p:txEl>
                                              <p:pRg st="0" end="0"/>
                                            </p:txEl>
                                          </p:spTgt>
                                        </p:tgtEl>
                                        <p:attrNameLst>
                                          <p:attrName>style.visibility</p:attrName>
                                        </p:attrNameLst>
                                      </p:cBhvr>
                                      <p:to>
                                        <p:strVal val="visible"/>
                                      </p:to>
                                    </p:set>
                                    <p:anim calcmode="lin" valueType="num">
                                      <p:cBhvr>
                                        <p:cTn id="124"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25"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26" dur="500"/>
                                        <p:tgtEl>
                                          <p:spTgt spid="60">
                                            <p:txEl>
                                              <p:pRg st="0" end="0"/>
                                            </p:txEl>
                                          </p:spTgt>
                                        </p:tgtEl>
                                      </p:cBhvr>
                                    </p:animEffect>
                                  </p:childTnLst>
                                </p:cTn>
                              </p:par>
                            </p:childTnLst>
                          </p:cTn>
                        </p:par>
                        <p:par>
                          <p:cTn id="127" fill="hold">
                            <p:stCondLst>
                              <p:cond delay="2750"/>
                            </p:stCondLst>
                            <p:childTnLst>
                              <p:par>
                                <p:cTn id="128" presetID="10" presetClass="entr" presetSubtype="0" fill="hold" grpId="0" nodeType="afterEffect">
                                  <p:stCondLst>
                                    <p:cond delay="0"/>
                                  </p:stCondLst>
                                  <p:childTnLst>
                                    <p:set>
                                      <p:cBhvr>
                                        <p:cTn id="129" dur="1" fill="hold">
                                          <p:stCondLst>
                                            <p:cond delay="0"/>
                                          </p:stCondLst>
                                        </p:cTn>
                                        <p:tgtEl>
                                          <p:spTgt spid="61">
                                            <p:txEl>
                                              <p:pRg st="0" end="0"/>
                                            </p:txEl>
                                          </p:spTgt>
                                        </p:tgtEl>
                                        <p:attrNameLst>
                                          <p:attrName>style.visibility</p:attrName>
                                        </p:attrNameLst>
                                      </p:cBhvr>
                                      <p:to>
                                        <p:strVal val="visible"/>
                                      </p:to>
                                    </p:set>
                                    <p:animEffect transition="in" filter="fade">
                                      <p:cBhvr>
                                        <p:cTn id="130" dur="500"/>
                                        <p:tgtEl>
                                          <p:spTgt spid="61">
                                            <p:txEl>
                                              <p:pRg st="0" end="0"/>
                                            </p:txEl>
                                          </p:spTgt>
                                        </p:tgtEl>
                                      </p:cBhvr>
                                    </p:animEffect>
                                  </p:childTnLst>
                                </p:cTn>
                              </p:par>
                            </p:childTnLst>
                          </p:cTn>
                        </p:par>
                        <p:par>
                          <p:cTn id="131" fill="hold">
                            <p:stCondLst>
                              <p:cond delay="3250"/>
                            </p:stCondLst>
                            <p:childTnLst>
                              <p:par>
                                <p:cTn id="132" presetID="22" presetClass="entr" presetSubtype="1" fill="hold" grpId="0" nodeType="afterEffect">
                                  <p:stCondLst>
                                    <p:cond delay="0"/>
                                  </p:stCondLst>
                                  <p:childTnLst>
                                    <p:set>
                                      <p:cBhvr>
                                        <p:cTn id="133" dur="1" fill="hold">
                                          <p:stCondLst>
                                            <p:cond delay="0"/>
                                          </p:stCondLst>
                                        </p:cTn>
                                        <p:tgtEl>
                                          <p:spTgt spid="31"/>
                                        </p:tgtEl>
                                        <p:attrNameLst>
                                          <p:attrName>style.visibility</p:attrName>
                                        </p:attrNameLst>
                                      </p:cBhvr>
                                      <p:to>
                                        <p:strVal val="visible"/>
                                      </p:to>
                                    </p:set>
                                    <p:animEffect transition="in" filter="wipe(up)">
                                      <p:cBhvr>
                                        <p:cTn id="1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6" grpId="0">
        <p:tmplLst>
          <p:tmpl>
            <p:tnLst>
              <p:par>
                <p:cTn presetID="2" presetClass="entr" presetSubtype="8" decel="100000" fill="hold" nodeType="clickEffect">
                  <p:stCondLst>
                    <p:cond delay="0"/>
                  </p:stCondLst>
                  <p:iterate type="wd">
                    <p:tmPct val="10000"/>
                  </p:iterate>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p:tmplLst>
          <p:tmpl>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9" grpId="0"/>
      <p:bldP spid="50" grpId="0"/>
      <p:bldP spid="51" grpId="0"/>
      <p:bldP spid="29" grpId="0"/>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10" presetClass="entr" presetSubtype="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1" grpId="0" build="p">
        <p:tmplLst>
          <p:tmpl lvl="1">
            <p:tnLst>
              <p:par>
                <p:cTn presetID="10" presetClass="entr" presetSubtype="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chnologies Empty Layout">
    <p:spTree>
      <p:nvGrpSpPr>
        <p:cNvPr id="1" name=""/>
        <p:cNvGrpSpPr/>
        <p:nvPr/>
      </p:nvGrpSpPr>
      <p:grpSpPr>
        <a:xfrm>
          <a:off x="0" y="0"/>
          <a:ext cx="0" cy="0"/>
          <a:chOff x="0" y="0"/>
          <a:chExt cx="0" cy="0"/>
        </a:xfrm>
      </p:grpSpPr>
      <p:sp>
        <p:nvSpPr>
          <p:cNvPr id="24" name="Rectangle 23"/>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26"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27"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63" name="Round Diagonal Corner Rectangle 62"/>
          <p:cNvSpPr/>
          <p:nvPr userDrawn="1"/>
        </p:nvSpPr>
        <p:spPr>
          <a:xfrm flipV="1">
            <a:off x="605580" y="1"/>
            <a:ext cx="1405157"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760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spectiv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429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endParaRPr lang="en-US" dirty="0"/>
          </a:p>
        </p:txBody>
      </p:sp>
      <p:cxnSp>
        <p:nvCxnSpPr>
          <p:cNvPr id="10" name="直線コネクタ 9"/>
          <p:cNvCxnSpPr/>
          <p:nvPr userDrawn="1"/>
        </p:nvCxnSpPr>
        <p:spPr>
          <a:xfrm flipV="1">
            <a:off x="1485902" y="711168"/>
            <a:ext cx="10251831" cy="594661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rot="3501904">
            <a:off x="-583432" y="6842339"/>
            <a:ext cx="954069" cy="932050"/>
          </a:xfrm>
          <a:prstGeom prst="rect">
            <a:avLst/>
          </a:prstGeom>
        </p:spPr>
      </p:pic>
      <p:sp>
        <p:nvSpPr>
          <p:cNvPr id="13" name="テキスト プレースホルダー 11"/>
          <p:cNvSpPr>
            <a:spLocks noGrp="1"/>
          </p:cNvSpPr>
          <p:nvPr>
            <p:ph type="body" sz="quarter" idx="14" hasCustomPrompt="1"/>
          </p:nvPr>
        </p:nvSpPr>
        <p:spPr>
          <a:xfrm>
            <a:off x="988458" y="275979"/>
            <a:ext cx="5640366" cy="1202782"/>
          </a:xfrm>
        </p:spPr>
        <p:txBody>
          <a:bodyPr anchor="b">
            <a:noAutofit/>
          </a:bodyPr>
          <a:lstStyle>
            <a:lvl1pPr marL="0" indent="0" algn="l">
              <a:spcBef>
                <a:spcPts val="0"/>
              </a:spcBef>
              <a:buNone/>
              <a:defRPr sz="3508" spc="974"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88458" y="1502983"/>
            <a:ext cx="5640366" cy="1047443"/>
          </a:xfrm>
        </p:spPr>
        <p:txBody>
          <a:bodyPr anchor="t">
            <a:noAutofit/>
          </a:bodyPr>
          <a:lstStyle>
            <a:lvl1pPr algn="l">
              <a:lnSpc>
                <a:spcPct val="120000"/>
              </a:lnSpc>
              <a:defRPr sz="1559">
                <a:solidFill>
                  <a:schemeClr val="tx1"/>
                </a:solidFill>
                <a:latin typeface="+mn-lt"/>
              </a:defRPr>
            </a:lvl1pPr>
          </a:lstStyle>
          <a:p>
            <a:pPr lvl="0"/>
            <a:r>
              <a:rPr lang="en-US" altLang="ja-JP" dirty="0"/>
              <a:t>Text Here</a:t>
            </a:r>
            <a:endParaRPr lang="en-US" dirty="0"/>
          </a:p>
        </p:txBody>
      </p:sp>
      <p:grpSp>
        <p:nvGrpSpPr>
          <p:cNvPr id="20" name="グループ化 19"/>
          <p:cNvGrpSpPr/>
          <p:nvPr userDrawn="1"/>
        </p:nvGrpSpPr>
        <p:grpSpPr>
          <a:xfrm>
            <a:off x="1066701" y="5411005"/>
            <a:ext cx="2543047" cy="389050"/>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21" name="テキスト プレースホルダー 11"/>
          <p:cNvSpPr>
            <a:spLocks noGrp="1"/>
          </p:cNvSpPr>
          <p:nvPr>
            <p:ph type="body" sz="quarter" idx="21" hasCustomPrompt="1"/>
          </p:nvPr>
        </p:nvSpPr>
        <p:spPr>
          <a:xfrm>
            <a:off x="1124667" y="5392097"/>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grpSp>
        <p:nvGrpSpPr>
          <p:cNvPr id="22" name="グループ化 21"/>
          <p:cNvGrpSpPr/>
          <p:nvPr userDrawn="1"/>
        </p:nvGrpSpPr>
        <p:grpSpPr>
          <a:xfrm>
            <a:off x="3464074" y="4023348"/>
            <a:ext cx="2543047" cy="389050"/>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25" name="テキスト プレースホルダー 11"/>
          <p:cNvSpPr>
            <a:spLocks noGrp="1"/>
          </p:cNvSpPr>
          <p:nvPr>
            <p:ph type="body" sz="quarter" idx="22" hasCustomPrompt="1"/>
          </p:nvPr>
        </p:nvSpPr>
        <p:spPr>
          <a:xfrm>
            <a:off x="3522039" y="4004439"/>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grpSp>
        <p:nvGrpSpPr>
          <p:cNvPr id="26" name="グループ化 25"/>
          <p:cNvGrpSpPr/>
          <p:nvPr userDrawn="1"/>
        </p:nvGrpSpPr>
        <p:grpSpPr>
          <a:xfrm>
            <a:off x="5949155" y="2586854"/>
            <a:ext cx="2543047" cy="389050"/>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29" name="テキスト プレースホルダー 11"/>
          <p:cNvSpPr>
            <a:spLocks noGrp="1"/>
          </p:cNvSpPr>
          <p:nvPr>
            <p:ph type="body" sz="quarter" idx="23" hasCustomPrompt="1"/>
          </p:nvPr>
        </p:nvSpPr>
        <p:spPr>
          <a:xfrm>
            <a:off x="6007121" y="2567945"/>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4" hasCustomPrompt="1"/>
          </p:nvPr>
        </p:nvSpPr>
        <p:spPr>
          <a:xfrm>
            <a:off x="364523" y="4603251"/>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2815284" y="3228765"/>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5300366" y="1789846"/>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17" hasCustomPrompt="1"/>
          </p:nvPr>
        </p:nvSpPr>
        <p:spPr>
          <a:xfrm>
            <a:off x="-307910" y="5021954"/>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7" hasCustomPrompt="1"/>
          </p:nvPr>
        </p:nvSpPr>
        <p:spPr>
          <a:xfrm>
            <a:off x="2147935" y="3645316"/>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8" hasCustomPrompt="1"/>
          </p:nvPr>
        </p:nvSpPr>
        <p:spPr>
          <a:xfrm>
            <a:off x="4633017" y="2208822"/>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cxnSp>
        <p:nvCxnSpPr>
          <p:cNvPr id="30" name="直線コネクタ 29"/>
          <p:cNvCxnSpPr/>
          <p:nvPr userDrawn="1"/>
        </p:nvCxnSpPr>
        <p:spPr>
          <a:xfrm>
            <a:off x="882060" y="1532909"/>
            <a:ext cx="414714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8" name="Imag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39"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40"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41" name="Round Diagonal Corner Rectangle 40"/>
          <p:cNvSpPr/>
          <p:nvPr userDrawn="1"/>
        </p:nvSpPr>
        <p:spPr>
          <a:xfrm flipV="1">
            <a:off x="605580" y="1"/>
            <a:ext cx="1405157"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グループ化 21"/>
          <p:cNvGrpSpPr/>
          <p:nvPr userDrawn="1"/>
        </p:nvGrpSpPr>
        <p:grpSpPr>
          <a:xfrm>
            <a:off x="8179681" y="1255952"/>
            <a:ext cx="2543047" cy="389050"/>
            <a:chOff x="4732716" y="5998594"/>
            <a:chExt cx="2970330" cy="443931"/>
          </a:xfrm>
        </p:grpSpPr>
        <p:sp>
          <p:nvSpPr>
            <p:cNvPr id="55"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56"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57" name="テキスト プレースホルダー 11"/>
          <p:cNvSpPr>
            <a:spLocks noGrp="1"/>
          </p:cNvSpPr>
          <p:nvPr>
            <p:ph type="body" sz="quarter" idx="29" hasCustomPrompt="1"/>
          </p:nvPr>
        </p:nvSpPr>
        <p:spPr>
          <a:xfrm>
            <a:off x="8237646" y="1237043"/>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grpSp>
        <p:nvGrpSpPr>
          <p:cNvPr id="58" name="グループ化 25"/>
          <p:cNvGrpSpPr/>
          <p:nvPr userDrawn="1"/>
        </p:nvGrpSpPr>
        <p:grpSpPr>
          <a:xfrm flipH="1" flipV="1">
            <a:off x="3633092" y="5041207"/>
            <a:ext cx="3620561" cy="412194"/>
            <a:chOff x="4732716" y="5998594"/>
            <a:chExt cx="2970330" cy="443931"/>
          </a:xfrm>
        </p:grpSpPr>
        <p:sp>
          <p:nvSpPr>
            <p:cNvPr id="59"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60"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61" name="テキスト プレースホルダー 11"/>
          <p:cNvSpPr>
            <a:spLocks noGrp="1"/>
          </p:cNvSpPr>
          <p:nvPr>
            <p:ph type="body" sz="quarter" idx="30" hasCustomPrompt="1"/>
          </p:nvPr>
        </p:nvSpPr>
        <p:spPr>
          <a:xfrm>
            <a:off x="4431541" y="5045147"/>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sp>
        <p:nvSpPr>
          <p:cNvPr id="62" name="テキスト プレースホルダー 11"/>
          <p:cNvSpPr>
            <a:spLocks noGrp="1"/>
          </p:cNvSpPr>
          <p:nvPr>
            <p:ph type="body" sz="quarter" idx="31" hasCustomPrompt="1"/>
          </p:nvPr>
        </p:nvSpPr>
        <p:spPr>
          <a:xfrm>
            <a:off x="7530891" y="461369"/>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63" name="テキスト プレースホルダー 11"/>
          <p:cNvSpPr>
            <a:spLocks noGrp="1"/>
          </p:cNvSpPr>
          <p:nvPr>
            <p:ph type="body" sz="quarter" idx="32" hasCustomPrompt="1"/>
          </p:nvPr>
        </p:nvSpPr>
        <p:spPr>
          <a:xfrm>
            <a:off x="3763294" y="4283010"/>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64" name="テキスト プレースホルダー 11"/>
          <p:cNvSpPr>
            <a:spLocks noGrp="1"/>
          </p:cNvSpPr>
          <p:nvPr>
            <p:ph type="body" sz="quarter" idx="33" hasCustomPrompt="1"/>
          </p:nvPr>
        </p:nvSpPr>
        <p:spPr>
          <a:xfrm>
            <a:off x="6863542" y="877920"/>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34" hasCustomPrompt="1"/>
          </p:nvPr>
        </p:nvSpPr>
        <p:spPr>
          <a:xfrm>
            <a:off x="3095945" y="4701986"/>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5694973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1.05693 -1.03945 L 0 -4.41866E-6 " pathEditMode="fixed" rAng="0" ptsTypes="AA">
                                      <p:cBhvr>
                                        <p:cTn id="6" dur="1000" spd="-100000" fill="hold"/>
                                        <p:tgtEl>
                                          <p:spTgt spid="12"/>
                                        </p:tgtEl>
                                        <p:attrNameLst>
                                          <p:attrName>ppt_x</p:attrName>
                                          <p:attrName>ppt_y</p:attrName>
                                        </p:attrNameLst>
                                      </p:cBhvr>
                                      <p:rCtr x="-52399" y="51822"/>
                                    </p:animMotion>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1000"/>
                                        <p:tgtEl>
                                          <p:spTgt spid="10"/>
                                        </p:tgtEl>
                                      </p:cBhvr>
                                    </p:animEffect>
                                  </p:childTnLst>
                                </p:cTn>
                              </p:par>
                            </p:childTnLst>
                          </p:cTn>
                        </p:par>
                        <p:par>
                          <p:cTn id="10" fill="hold">
                            <p:stCondLst>
                              <p:cond delay="1000"/>
                            </p:stCondLst>
                            <p:childTnLst>
                              <p:par>
                                <p:cTn id="11" presetID="2" presetClass="entr" presetSubtype="8" decel="10000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0-#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decel="100000" fill="hold" grpId="0" nodeType="afterEffect">
                                  <p:stCondLst>
                                    <p:cond delay="500"/>
                                  </p:stCondLst>
                                  <p:childTnLst>
                                    <p:set>
                                      <p:cBhvr>
                                        <p:cTn id="30" dur="1" fill="hold">
                                          <p:stCondLst>
                                            <p:cond delay="0"/>
                                          </p:stCondLst>
                                        </p:cTn>
                                        <p:tgtEl>
                                          <p:spTgt spid="25">
                                            <p:txEl>
                                              <p:pRg st="0" end="0"/>
                                            </p:txEl>
                                          </p:spTgt>
                                        </p:tgtEl>
                                        <p:attrNameLst>
                                          <p:attrName>style.visibility</p:attrName>
                                        </p:attrNameLst>
                                      </p:cBhvr>
                                      <p:to>
                                        <p:strVal val="visible"/>
                                      </p:to>
                                    </p:set>
                                    <p:anim calcmode="lin" valueType="num">
                                      <p:cBhvr additive="base">
                                        <p:cTn id="3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0-#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0-#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decel="100000" fill="hold" grpId="0" nodeType="afterEffect">
                                  <p:stCondLst>
                                    <p:cond delay="500"/>
                                  </p:stCondLst>
                                  <p:childTnLst>
                                    <p:set>
                                      <p:cBhvr>
                                        <p:cTn id="48" dur="1" fill="hold">
                                          <p:stCondLst>
                                            <p:cond delay="0"/>
                                          </p:stCondLst>
                                        </p:cTn>
                                        <p:tgtEl>
                                          <p:spTgt spid="29">
                                            <p:txEl>
                                              <p:pRg st="0" end="0"/>
                                            </p:txEl>
                                          </p:spTgt>
                                        </p:tgtEl>
                                        <p:attrNameLst>
                                          <p:attrName>style.visibility</p:attrName>
                                        </p:attrNameLst>
                                      </p:cBhvr>
                                      <p:to>
                                        <p:strVal val="visible"/>
                                      </p:to>
                                    </p:set>
                                    <p:anim calcmode="lin" valueType="num">
                                      <p:cBhvr additive="base">
                                        <p:cTn id="49"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8" decel="10000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0-#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0-#ppt_w/2"/>
                                          </p:val>
                                        </p:tav>
                                        <p:tav tm="100000">
                                          <p:val>
                                            <p:strVal val="#ppt_x"/>
                                          </p:val>
                                        </p:tav>
                                      </p:tavLst>
                                    </p:anim>
                                    <p:anim calcmode="lin" valueType="num">
                                      <p:cBhvr additive="base">
                                        <p:cTn id="63" dur="500" fill="hold"/>
                                        <p:tgtEl>
                                          <p:spTgt spid="3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 presetClass="entr" presetSubtype="2" decel="100000" fill="hold" grpId="0" nodeType="after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par>
                          <p:cTn id="72" fill="hold">
                            <p:stCondLst>
                              <p:cond delay="6000"/>
                            </p:stCondLst>
                            <p:childTnLst>
                              <p:par>
                                <p:cTn id="73" presetID="2" presetClass="entr" presetSubtype="2" decel="10000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par>
                          <p:cTn id="77" fill="hold">
                            <p:stCondLst>
                              <p:cond delay="6500"/>
                            </p:stCondLst>
                            <p:childTnLst>
                              <p:par>
                                <p:cTn id="78" presetID="2" presetClass="entr" presetSubtype="8" decel="100000" fill="hold" grpId="0" nodeType="afterEffect">
                                  <p:stCondLst>
                                    <p:cond delay="500"/>
                                  </p:stCondLst>
                                  <p:childTnLst>
                                    <p:set>
                                      <p:cBhvr>
                                        <p:cTn id="79" dur="1" fill="hold">
                                          <p:stCondLst>
                                            <p:cond delay="0"/>
                                          </p:stCondLst>
                                        </p:cTn>
                                        <p:tgtEl>
                                          <p:spTgt spid="57">
                                            <p:txEl>
                                              <p:pRg st="0" end="0"/>
                                            </p:txEl>
                                          </p:spTgt>
                                        </p:tgtEl>
                                        <p:attrNameLst>
                                          <p:attrName>style.visibility</p:attrName>
                                        </p:attrNameLst>
                                      </p:cBhvr>
                                      <p:to>
                                        <p:strVal val="visible"/>
                                      </p:to>
                                    </p:set>
                                    <p:anim calcmode="lin" valueType="num">
                                      <p:cBhvr additive="base">
                                        <p:cTn id="80"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57">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8" decel="100000" fill="hold" nodeType="withEffect">
                                  <p:stCondLst>
                                    <p:cond delay="500"/>
                                  </p:stCondLst>
                                  <p:childTnLst>
                                    <p:set>
                                      <p:cBhvr>
                                        <p:cTn id="83" dur="1" fill="hold">
                                          <p:stCondLst>
                                            <p:cond delay="0"/>
                                          </p:stCondLst>
                                        </p:cTn>
                                        <p:tgtEl>
                                          <p:spTgt spid="54"/>
                                        </p:tgtEl>
                                        <p:attrNameLst>
                                          <p:attrName>style.visibility</p:attrName>
                                        </p:attrNameLst>
                                      </p:cBhvr>
                                      <p:to>
                                        <p:strVal val="visible"/>
                                      </p:to>
                                    </p:set>
                                    <p:anim calcmode="lin" valueType="num">
                                      <p:cBhvr additive="base">
                                        <p:cTn id="84" dur="500" fill="hold"/>
                                        <p:tgtEl>
                                          <p:spTgt spid="54"/>
                                        </p:tgtEl>
                                        <p:attrNameLst>
                                          <p:attrName>ppt_x</p:attrName>
                                        </p:attrNameLst>
                                      </p:cBhvr>
                                      <p:tavLst>
                                        <p:tav tm="0">
                                          <p:val>
                                            <p:strVal val="0-#ppt_w/2"/>
                                          </p:val>
                                        </p:tav>
                                        <p:tav tm="100000">
                                          <p:val>
                                            <p:strVal val="#ppt_x"/>
                                          </p:val>
                                        </p:tav>
                                      </p:tavLst>
                                    </p:anim>
                                    <p:anim calcmode="lin" valueType="num">
                                      <p:cBhvr additive="base">
                                        <p:cTn id="85" dur="500" fill="hold"/>
                                        <p:tgtEl>
                                          <p:spTgt spid="54"/>
                                        </p:tgtEl>
                                        <p:attrNameLst>
                                          <p:attrName>ppt_y</p:attrName>
                                        </p:attrNameLst>
                                      </p:cBhvr>
                                      <p:tavLst>
                                        <p:tav tm="0">
                                          <p:val>
                                            <p:strVal val="#ppt_y"/>
                                          </p:val>
                                        </p:tav>
                                        <p:tav tm="100000">
                                          <p:val>
                                            <p:strVal val="#ppt_y"/>
                                          </p:val>
                                        </p:tav>
                                      </p:tavLst>
                                    </p:anim>
                                  </p:childTnLst>
                                </p:cTn>
                              </p:par>
                            </p:childTnLst>
                          </p:cTn>
                        </p:par>
                        <p:par>
                          <p:cTn id="86" fill="hold">
                            <p:stCondLst>
                              <p:cond delay="7500"/>
                            </p:stCondLst>
                            <p:childTnLst>
                              <p:par>
                                <p:cTn id="87" presetID="2" presetClass="entr" presetSubtype="8" decel="100000" fill="hold" grpId="0" nodeType="afterEffect">
                                  <p:stCondLst>
                                    <p:cond delay="0"/>
                                  </p:stCondLst>
                                  <p:childTnLst>
                                    <p:set>
                                      <p:cBhvr>
                                        <p:cTn id="88" dur="1" fill="hold">
                                          <p:stCondLst>
                                            <p:cond delay="0"/>
                                          </p:stCondLst>
                                        </p:cTn>
                                        <p:tgtEl>
                                          <p:spTgt spid="64"/>
                                        </p:tgtEl>
                                        <p:attrNameLst>
                                          <p:attrName>style.visibility</p:attrName>
                                        </p:attrNameLst>
                                      </p:cBhvr>
                                      <p:to>
                                        <p:strVal val="visible"/>
                                      </p:to>
                                    </p:set>
                                    <p:anim calcmode="lin" valueType="num">
                                      <p:cBhvr additive="base">
                                        <p:cTn id="89" dur="500" fill="hold"/>
                                        <p:tgtEl>
                                          <p:spTgt spid="64"/>
                                        </p:tgtEl>
                                        <p:attrNameLst>
                                          <p:attrName>ppt_x</p:attrName>
                                        </p:attrNameLst>
                                      </p:cBhvr>
                                      <p:tavLst>
                                        <p:tav tm="0">
                                          <p:val>
                                            <p:strVal val="0-#ppt_w/2"/>
                                          </p:val>
                                        </p:tav>
                                        <p:tav tm="100000">
                                          <p:val>
                                            <p:strVal val="#ppt_x"/>
                                          </p:val>
                                        </p:tav>
                                      </p:tavLst>
                                    </p:anim>
                                    <p:anim calcmode="lin" valueType="num">
                                      <p:cBhvr additive="base">
                                        <p:cTn id="90" dur="500" fill="hold"/>
                                        <p:tgtEl>
                                          <p:spTgt spid="64"/>
                                        </p:tgtEl>
                                        <p:attrNameLst>
                                          <p:attrName>ppt_y</p:attrName>
                                        </p:attrNameLst>
                                      </p:cBhvr>
                                      <p:tavLst>
                                        <p:tav tm="0">
                                          <p:val>
                                            <p:strVal val="#ppt_y"/>
                                          </p:val>
                                        </p:tav>
                                        <p:tav tm="100000">
                                          <p:val>
                                            <p:strVal val="#ppt_y"/>
                                          </p:val>
                                        </p:tav>
                                      </p:tavLst>
                                    </p:anim>
                                  </p:childTnLst>
                                </p:cTn>
                              </p:par>
                              <p:par>
                                <p:cTn id="91" presetID="2" presetClass="entr" presetSubtype="8" decel="10000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anim calcmode="lin" valueType="num">
                                      <p:cBhvr additive="base">
                                        <p:cTn id="93" dur="500" fill="hold"/>
                                        <p:tgtEl>
                                          <p:spTgt spid="62"/>
                                        </p:tgtEl>
                                        <p:attrNameLst>
                                          <p:attrName>ppt_x</p:attrName>
                                        </p:attrNameLst>
                                      </p:cBhvr>
                                      <p:tavLst>
                                        <p:tav tm="0">
                                          <p:val>
                                            <p:strVal val="0-#ppt_w/2"/>
                                          </p:val>
                                        </p:tav>
                                        <p:tav tm="100000">
                                          <p:val>
                                            <p:strVal val="#ppt_x"/>
                                          </p:val>
                                        </p:tav>
                                      </p:tavLst>
                                    </p:anim>
                                    <p:anim calcmode="lin" valueType="num">
                                      <p:cBhvr additive="base">
                                        <p:cTn id="94" dur="500" fill="hold"/>
                                        <p:tgtEl>
                                          <p:spTgt spid="62"/>
                                        </p:tgtEl>
                                        <p:attrNameLst>
                                          <p:attrName>ppt_y</p:attrName>
                                        </p:attrNameLst>
                                      </p:cBhvr>
                                      <p:tavLst>
                                        <p:tav tm="0">
                                          <p:val>
                                            <p:strVal val="#ppt_y"/>
                                          </p:val>
                                        </p:tav>
                                        <p:tav tm="100000">
                                          <p:val>
                                            <p:strVal val="#ppt_y"/>
                                          </p:val>
                                        </p:tav>
                                      </p:tavLst>
                                    </p:anim>
                                  </p:childTnLst>
                                </p:cTn>
                              </p:par>
                            </p:childTnLst>
                          </p:cTn>
                        </p:par>
                        <p:par>
                          <p:cTn id="95" fill="hold">
                            <p:stCondLst>
                              <p:cond delay="8000"/>
                            </p:stCondLst>
                            <p:childTnLst>
                              <p:par>
                                <p:cTn id="96" presetID="2" presetClass="entr" presetSubtype="8" decel="100000" fill="hold" grpId="0" nodeType="afterEffect">
                                  <p:stCondLst>
                                    <p:cond delay="500"/>
                                  </p:stCondLst>
                                  <p:childTnLst>
                                    <p:set>
                                      <p:cBhvr>
                                        <p:cTn id="97" dur="1" fill="hold">
                                          <p:stCondLst>
                                            <p:cond delay="0"/>
                                          </p:stCondLst>
                                        </p:cTn>
                                        <p:tgtEl>
                                          <p:spTgt spid="61">
                                            <p:txEl>
                                              <p:pRg st="0" end="0"/>
                                            </p:txEl>
                                          </p:spTgt>
                                        </p:tgtEl>
                                        <p:attrNameLst>
                                          <p:attrName>style.visibility</p:attrName>
                                        </p:attrNameLst>
                                      </p:cBhvr>
                                      <p:to>
                                        <p:strVal val="visible"/>
                                      </p:to>
                                    </p:set>
                                    <p:anim calcmode="lin" valueType="num">
                                      <p:cBhvr additive="base">
                                        <p:cTn id="98" dur="500" fill="hold"/>
                                        <p:tgtEl>
                                          <p:spTgt spid="61">
                                            <p:txEl>
                                              <p:pRg st="0" end="0"/>
                                            </p:txEl>
                                          </p:spTgt>
                                        </p:tgtEl>
                                        <p:attrNameLst>
                                          <p:attrName>ppt_x</p:attrName>
                                        </p:attrNameLst>
                                      </p:cBhvr>
                                      <p:tavLst>
                                        <p:tav tm="0">
                                          <p:val>
                                            <p:strVal val="0-#ppt_w/2"/>
                                          </p:val>
                                        </p:tav>
                                        <p:tav tm="100000">
                                          <p:val>
                                            <p:strVal val="#ppt_x"/>
                                          </p:val>
                                        </p:tav>
                                      </p:tavLst>
                                    </p:anim>
                                    <p:anim calcmode="lin" valueType="num">
                                      <p:cBhvr additive="base">
                                        <p:cTn id="99" dur="500" fill="hold"/>
                                        <p:tgtEl>
                                          <p:spTgt spid="61">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8" decel="100000" fill="hold" nodeType="withEffect">
                                  <p:stCondLst>
                                    <p:cond delay="500"/>
                                  </p:stCondLst>
                                  <p:childTnLst>
                                    <p:set>
                                      <p:cBhvr>
                                        <p:cTn id="101" dur="1" fill="hold">
                                          <p:stCondLst>
                                            <p:cond delay="0"/>
                                          </p:stCondLst>
                                        </p:cTn>
                                        <p:tgtEl>
                                          <p:spTgt spid="58"/>
                                        </p:tgtEl>
                                        <p:attrNameLst>
                                          <p:attrName>style.visibility</p:attrName>
                                        </p:attrNameLst>
                                      </p:cBhvr>
                                      <p:to>
                                        <p:strVal val="visible"/>
                                      </p:to>
                                    </p:set>
                                    <p:anim calcmode="lin" valueType="num">
                                      <p:cBhvr additive="base">
                                        <p:cTn id="102" dur="500" fill="hold"/>
                                        <p:tgtEl>
                                          <p:spTgt spid="58"/>
                                        </p:tgtEl>
                                        <p:attrNameLst>
                                          <p:attrName>ppt_x</p:attrName>
                                        </p:attrNameLst>
                                      </p:cBhvr>
                                      <p:tavLst>
                                        <p:tav tm="0">
                                          <p:val>
                                            <p:strVal val="0-#ppt_w/2"/>
                                          </p:val>
                                        </p:tav>
                                        <p:tav tm="100000">
                                          <p:val>
                                            <p:strVal val="#ppt_x"/>
                                          </p:val>
                                        </p:tav>
                                      </p:tavLst>
                                    </p:anim>
                                    <p:anim calcmode="lin" valueType="num">
                                      <p:cBhvr additive="base">
                                        <p:cTn id="103" dur="500" fill="hold"/>
                                        <p:tgtEl>
                                          <p:spTgt spid="58"/>
                                        </p:tgtEl>
                                        <p:attrNameLst>
                                          <p:attrName>ppt_y</p:attrName>
                                        </p:attrNameLst>
                                      </p:cBhvr>
                                      <p:tavLst>
                                        <p:tav tm="0">
                                          <p:val>
                                            <p:strVal val="#ppt_y"/>
                                          </p:val>
                                        </p:tav>
                                        <p:tav tm="100000">
                                          <p:val>
                                            <p:strVal val="#ppt_y"/>
                                          </p:val>
                                        </p:tav>
                                      </p:tavLst>
                                    </p:anim>
                                  </p:childTnLst>
                                </p:cTn>
                              </p:par>
                            </p:childTnLst>
                          </p:cTn>
                        </p:par>
                        <p:par>
                          <p:cTn id="104" fill="hold">
                            <p:stCondLst>
                              <p:cond delay="9000"/>
                            </p:stCondLst>
                            <p:childTnLst>
                              <p:par>
                                <p:cTn id="105" presetID="2" presetClass="entr" presetSubtype="8" decel="100000"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additive="base">
                                        <p:cTn id="107" dur="500" fill="hold"/>
                                        <p:tgtEl>
                                          <p:spTgt spid="65"/>
                                        </p:tgtEl>
                                        <p:attrNameLst>
                                          <p:attrName>ppt_x</p:attrName>
                                        </p:attrNameLst>
                                      </p:cBhvr>
                                      <p:tavLst>
                                        <p:tav tm="0">
                                          <p:val>
                                            <p:strVal val="0-#ppt_w/2"/>
                                          </p:val>
                                        </p:tav>
                                        <p:tav tm="100000">
                                          <p:val>
                                            <p:strVal val="#ppt_x"/>
                                          </p:val>
                                        </p:tav>
                                      </p:tavLst>
                                    </p:anim>
                                    <p:anim calcmode="lin" valueType="num">
                                      <p:cBhvr additive="base">
                                        <p:cTn id="108" dur="500" fill="hold"/>
                                        <p:tgtEl>
                                          <p:spTgt spid="65"/>
                                        </p:tgtEl>
                                        <p:attrNameLst>
                                          <p:attrName>ppt_y</p:attrName>
                                        </p:attrNameLst>
                                      </p:cBhvr>
                                      <p:tavLst>
                                        <p:tav tm="0">
                                          <p:val>
                                            <p:strVal val="#ppt_y"/>
                                          </p:val>
                                        </p:tav>
                                        <p:tav tm="100000">
                                          <p:val>
                                            <p:strVal val="#ppt_y"/>
                                          </p:val>
                                        </p:tav>
                                      </p:tavLst>
                                    </p:anim>
                                  </p:childTnLst>
                                </p:cTn>
                              </p:par>
                              <p:par>
                                <p:cTn id="109" presetID="2" presetClass="entr" presetSubtype="8" decel="10000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additive="base">
                                        <p:cTn id="111" dur="500" fill="hold"/>
                                        <p:tgtEl>
                                          <p:spTgt spid="63"/>
                                        </p:tgtEl>
                                        <p:attrNameLst>
                                          <p:attrName>ppt_x</p:attrName>
                                        </p:attrNameLst>
                                      </p:cBhvr>
                                      <p:tavLst>
                                        <p:tav tm="0">
                                          <p:val>
                                            <p:strVal val="0-#ppt_w/2"/>
                                          </p:val>
                                        </p:tav>
                                        <p:tav tm="100000">
                                          <p:val>
                                            <p:strVal val="#ppt_x"/>
                                          </p:val>
                                        </p:tav>
                                      </p:tavLst>
                                    </p:anim>
                                    <p:anim calcmode="lin" valueType="num">
                                      <p:cBhvr additive="base">
                                        <p:cTn id="112"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decel="10000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8"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after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8" decel="100000" fill="hold" nodeType="afterEffect">
                  <p:stCondLst>
                    <p:cond delay="5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0-#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62" grpId="0">
        <p:tmplLst>
          <p:tmpl>
            <p:tnLst>
              <p:par>
                <p:cTn presetID="2" presetClass="entr" presetSubtype="8"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 presetClass="entr" presetSubtype="8"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p:tmplLst>
          <p:tmpl>
            <p:tnLst>
              <p:par>
                <p:cTn presetID="2" presetClass="entr" presetSubtype="8" decel="10000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0-#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 presetClass="entr" presetSubtype="8"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0-#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2">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8"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spTree>
    <p:extLst>
      <p:ext uri="{BB962C8B-B14F-4D97-AF65-F5344CB8AC3E}">
        <p14:creationId xmlns:p14="http://schemas.microsoft.com/office/powerpoint/2010/main" val="2114738097"/>
      </p:ext>
    </p:extLst>
  </p:cSld>
  <p:clrMap bg1="lt1" tx1="dk1" bg2="lt2" tx2="dk2" accent1="accent1" accent2="accent2" accent3="accent3" accent4="accent4" accent5="accent5" accent6="accent6" hlink="hlink" folHlink="folHlink"/>
  <p:sldLayoutIdLst>
    <p:sldLayoutId id="2147483676" r:id="rId1"/>
    <p:sldLayoutId id="2147483661" r:id="rId2"/>
    <p:sldLayoutId id="2147483672" r:id="rId3"/>
    <p:sldLayoutId id="2147483685" r:id="rId4"/>
    <p:sldLayoutId id="2147483673" r:id="rId5"/>
    <p:sldLayoutId id="2147483680" r:id="rId6"/>
    <p:sldLayoutId id="2147483681" r:id="rId7"/>
    <p:sldLayoutId id="2147483682" r:id="rId8"/>
    <p:sldLayoutId id="2147483683" r:id="rId9"/>
    <p:sldLayoutId id="2147483662" r:id="rId10"/>
    <p:sldLayoutId id="2147483664" r:id="rId11"/>
    <p:sldLayoutId id="2147483665" r:id="rId12"/>
    <p:sldLayoutId id="2147483666" r:id="rId13"/>
    <p:sldLayoutId id="2147483667" r:id="rId14"/>
    <p:sldLayoutId id="2147483684" r:id="rId15"/>
    <p:sldLayoutId id="2147483679" r:id="rId16"/>
    <p:sldLayoutId id="2147483669" r:id="rId17"/>
    <p:sldLayoutId id="2147483674" r:id="rId18"/>
    <p:sldLayoutId id="2147483675" r:id="rId19"/>
    <p:sldLayoutId id="2147483677" r:id="rId20"/>
  </p:sldLayoutIdLst>
  <p:hf sldNum="0" hdr="0" ftr="0" dt="0"/>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8.xml"/><Relationship Id="rId7" Type="http://schemas.openxmlformats.org/officeDocument/2006/relationships/image" Target="../media/image44.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42.jpeg"/><Relationship Id="rId10" Type="http://schemas.openxmlformats.org/officeDocument/2006/relationships/image" Target="../media/image1.png"/><Relationship Id="rId4" Type="http://schemas.openxmlformats.org/officeDocument/2006/relationships/notesSlide" Target="../notesSlides/notesSlide30.xml"/><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r="2931"/>
          <a:stretch/>
        </p:blipFill>
        <p:spPr>
          <a:xfrm>
            <a:off x="-5494" y="-220711"/>
            <a:ext cx="11963032" cy="7072631"/>
          </a:xfrm>
          <a:prstGeom prst="rect">
            <a:avLst/>
          </a:prstGeom>
        </p:spPr>
      </p:pic>
      <p:sp>
        <p:nvSpPr>
          <p:cNvPr id="9" name="Rectangle 8"/>
          <p:cNvSpPr/>
          <p:nvPr/>
        </p:nvSpPr>
        <p:spPr>
          <a:xfrm>
            <a:off x="-5494" y="-220711"/>
            <a:ext cx="11963031" cy="7092781"/>
          </a:xfrm>
          <a:prstGeom prst="rect">
            <a:avLst/>
          </a:prstGeom>
          <a:solidFill>
            <a:srgbClr val="33234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p:cNvSpPr txBox="1">
            <a:spLocks/>
          </p:cNvSpPr>
          <p:nvPr/>
        </p:nvSpPr>
        <p:spPr bwMode="blackWhite">
          <a:xfrm>
            <a:off x="2534806" y="1915047"/>
            <a:ext cx="6630797" cy="433330"/>
          </a:xfrm>
          <a:prstGeom prst="rect">
            <a:avLst/>
          </a:prstGeom>
          <a:noFill/>
          <a:ln w="38100" cap="sq">
            <a:no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fr-FR" sz="1800" dirty="0" err="1">
                <a:solidFill>
                  <a:schemeClr val="bg1"/>
                </a:solidFill>
                <a:latin typeface="Lato" charset="0"/>
                <a:ea typeface="Lato" charset="0"/>
                <a:cs typeface="Lato" charset="0"/>
              </a:rPr>
              <a:t>Presentation</a:t>
            </a:r>
            <a:r>
              <a:rPr lang="fr-FR" sz="1800" dirty="0">
                <a:solidFill>
                  <a:schemeClr val="bg1"/>
                </a:solidFill>
                <a:latin typeface="Lato" charset="0"/>
                <a:ea typeface="Lato" charset="0"/>
                <a:cs typeface="Lato" charset="0"/>
              </a:rPr>
              <a:t> of end of </a:t>
            </a:r>
            <a:r>
              <a:rPr lang="fr-FR" sz="1800" dirty="0" err="1">
                <a:solidFill>
                  <a:schemeClr val="bg1"/>
                </a:solidFill>
                <a:latin typeface="Lato" charset="0"/>
                <a:ea typeface="Lato" charset="0"/>
                <a:cs typeface="Lato" charset="0"/>
              </a:rPr>
              <a:t>studies</a:t>
            </a:r>
            <a:r>
              <a:rPr lang="fr-FR" sz="1800" dirty="0">
                <a:solidFill>
                  <a:schemeClr val="bg1"/>
                </a:solidFill>
                <a:latin typeface="Lato" charset="0"/>
                <a:ea typeface="Lato" charset="0"/>
                <a:cs typeface="Lato" charset="0"/>
              </a:rPr>
              <a:t> </a:t>
            </a:r>
            <a:r>
              <a:rPr lang="fr-FR" sz="1800" dirty="0" err="1">
                <a:solidFill>
                  <a:schemeClr val="bg1"/>
                </a:solidFill>
                <a:latin typeface="Lato" charset="0"/>
                <a:ea typeface="Lato" charset="0"/>
                <a:cs typeface="Lato" charset="0"/>
              </a:rPr>
              <a:t>project</a:t>
            </a:r>
            <a:endParaRPr lang="fr-FR" sz="1800" dirty="0">
              <a:solidFill>
                <a:schemeClr val="bg1"/>
              </a:solidFill>
              <a:latin typeface="Lato" charset="0"/>
              <a:ea typeface="Lato" charset="0"/>
              <a:cs typeface="Lato" charset="0"/>
            </a:endParaRPr>
          </a:p>
        </p:txBody>
      </p:sp>
      <p:sp>
        <p:nvSpPr>
          <p:cNvPr id="13" name="Sous-titre 2"/>
          <p:cNvSpPr txBox="1">
            <a:spLocks/>
          </p:cNvSpPr>
          <p:nvPr/>
        </p:nvSpPr>
        <p:spPr>
          <a:xfrm>
            <a:off x="7065629" y="5674567"/>
            <a:ext cx="3165161" cy="1165971"/>
          </a:xfrm>
          <a:prstGeom prst="rect">
            <a:avLst/>
          </a:prstGeom>
          <a:noFill/>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fr-FR" sz="1400" dirty="0" err="1">
                <a:solidFill>
                  <a:schemeClr val="bg1"/>
                </a:solidFill>
                <a:latin typeface="Lato Light" charset="0"/>
                <a:ea typeface="Lato Light" charset="0"/>
                <a:cs typeface="Lato Light" charset="0"/>
              </a:rPr>
              <a:t>Realized</a:t>
            </a:r>
            <a:r>
              <a:rPr lang="fr-FR" sz="1400" dirty="0">
                <a:solidFill>
                  <a:schemeClr val="bg1"/>
                </a:solidFill>
                <a:latin typeface="Lato Light" charset="0"/>
                <a:ea typeface="Lato Light" charset="0"/>
                <a:cs typeface="Lato Light" charset="0"/>
              </a:rPr>
              <a:t> by :</a:t>
            </a:r>
          </a:p>
          <a:p>
            <a:r>
              <a:rPr lang="fr-FR" sz="1700" dirty="0">
                <a:solidFill>
                  <a:schemeClr val="bg1"/>
                </a:solidFill>
                <a:latin typeface="Lato Light" charset="0"/>
                <a:ea typeface="Lato Light" charset="0"/>
                <a:cs typeface="Lato Light" charset="0"/>
              </a:rPr>
              <a:t> </a:t>
            </a:r>
            <a:r>
              <a:rPr lang="fr-FR" sz="1700" b="1" dirty="0">
                <a:solidFill>
                  <a:schemeClr val="bg1"/>
                </a:solidFill>
                <a:latin typeface="Lato" charset="0"/>
                <a:ea typeface="Lato Light" charset="0"/>
                <a:cs typeface="Lato Light" charset="0"/>
              </a:rPr>
              <a:t>Rami Ferjani</a:t>
            </a:r>
            <a:r>
              <a:rPr lang="fr-FR" sz="1700" dirty="0">
                <a:solidFill>
                  <a:schemeClr val="bg1"/>
                </a:solidFill>
                <a:latin typeface="Lato" charset="0"/>
                <a:ea typeface="Lato Light" charset="0"/>
                <a:cs typeface="Lato Light" charset="0"/>
              </a:rPr>
              <a:t> </a:t>
            </a:r>
          </a:p>
          <a:p>
            <a:r>
              <a:rPr lang="fr-FR" sz="1700" b="1" dirty="0">
                <a:solidFill>
                  <a:schemeClr val="bg1"/>
                </a:solidFill>
                <a:latin typeface="Lato" charset="0"/>
                <a:ea typeface="Lato Light" charset="0"/>
                <a:cs typeface="Lato Light" charset="0"/>
              </a:rPr>
              <a:t>                     </a:t>
            </a:r>
          </a:p>
        </p:txBody>
      </p:sp>
      <p:sp>
        <p:nvSpPr>
          <p:cNvPr id="14" name="ZoneTexte 13"/>
          <p:cNvSpPr txBox="1"/>
          <p:nvPr/>
        </p:nvSpPr>
        <p:spPr>
          <a:xfrm>
            <a:off x="475488" y="2956487"/>
            <a:ext cx="11001037" cy="2308324"/>
          </a:xfrm>
          <a:prstGeom prst="rect">
            <a:avLst/>
          </a:prstGeom>
          <a:noFill/>
        </p:spPr>
        <p:txBody>
          <a:bodyPr wrap="square" rtlCol="0">
            <a:spAutoFit/>
          </a:bodyPr>
          <a:lstStyle/>
          <a:p>
            <a:pPr algn="ctr"/>
            <a:r>
              <a:rPr lang="fr-FR" sz="4800" b="1" dirty="0" err="1">
                <a:solidFill>
                  <a:schemeClr val="bg1"/>
                </a:solidFill>
                <a:ea typeface="Krungthep" panose="02000400000000000000" pitchFamily="2" charset="-34"/>
                <a:cs typeface="Krungthep" panose="02000400000000000000" pitchFamily="2" charset="-34"/>
              </a:rPr>
              <a:t>Designing</a:t>
            </a:r>
            <a:r>
              <a:rPr lang="fr-FR" sz="4800" b="1" dirty="0">
                <a:solidFill>
                  <a:schemeClr val="bg1"/>
                </a:solidFill>
                <a:ea typeface="Krungthep" panose="02000400000000000000" pitchFamily="2" charset="-34"/>
                <a:cs typeface="Krungthep" panose="02000400000000000000" pitchFamily="2" charset="-34"/>
              </a:rPr>
              <a:t> and </a:t>
            </a:r>
            <a:r>
              <a:rPr lang="fr-FR" sz="4800" b="1" dirty="0" err="1">
                <a:solidFill>
                  <a:schemeClr val="bg1"/>
                </a:solidFill>
                <a:ea typeface="Krungthep" panose="02000400000000000000" pitchFamily="2" charset="-34"/>
                <a:cs typeface="Krungthep" panose="02000400000000000000" pitchFamily="2" charset="-34"/>
              </a:rPr>
              <a:t>develeping</a:t>
            </a:r>
            <a:r>
              <a:rPr lang="fr-FR" sz="4800" b="1" dirty="0">
                <a:solidFill>
                  <a:schemeClr val="bg1"/>
                </a:solidFill>
                <a:ea typeface="Krungthep" panose="02000400000000000000" pitchFamily="2" charset="-34"/>
                <a:cs typeface="Krungthep" panose="02000400000000000000" pitchFamily="2" charset="-34"/>
              </a:rPr>
              <a:t> a </a:t>
            </a:r>
            <a:r>
              <a:rPr lang="fr-FR" sz="4800" b="1" dirty="0" err="1">
                <a:solidFill>
                  <a:schemeClr val="bg1"/>
                </a:solidFill>
                <a:ea typeface="Krungthep" panose="02000400000000000000" pitchFamily="2" charset="-34"/>
                <a:cs typeface="Krungthep" panose="02000400000000000000" pitchFamily="2" charset="-34"/>
              </a:rPr>
              <a:t>dynamic</a:t>
            </a:r>
            <a:r>
              <a:rPr lang="fr-FR" sz="4800" b="1" dirty="0">
                <a:solidFill>
                  <a:schemeClr val="bg1"/>
                </a:solidFill>
                <a:ea typeface="Krungthep" panose="02000400000000000000" pitchFamily="2" charset="-34"/>
                <a:cs typeface="Krungthep" panose="02000400000000000000" pitchFamily="2" charset="-34"/>
              </a:rPr>
              <a:t> web application for the management of fitness </a:t>
            </a:r>
            <a:r>
              <a:rPr lang="fr-FR" sz="4800" b="1" dirty="0" err="1">
                <a:solidFill>
                  <a:schemeClr val="bg1"/>
                </a:solidFill>
                <a:ea typeface="Krungthep" panose="02000400000000000000" pitchFamily="2" charset="-34"/>
                <a:cs typeface="Krungthep" panose="02000400000000000000" pitchFamily="2" charset="-34"/>
              </a:rPr>
              <a:t>activities</a:t>
            </a:r>
            <a:endParaRPr lang="fr-TN" sz="4800" b="1" dirty="0">
              <a:solidFill>
                <a:schemeClr val="bg1"/>
              </a:solidFill>
              <a:ea typeface="Krungthep" panose="02000400000000000000" pitchFamily="2" charset="-34"/>
              <a:cs typeface="Krungthep" panose="02000400000000000000" pitchFamily="2" charset="-34"/>
            </a:endParaRPr>
          </a:p>
        </p:txBody>
      </p:sp>
      <p:cxnSp>
        <p:nvCxnSpPr>
          <p:cNvPr id="16" name="Connecteur droit 15"/>
          <p:cNvCxnSpPr/>
          <p:nvPr/>
        </p:nvCxnSpPr>
        <p:spPr>
          <a:xfrm flipH="1" flipV="1">
            <a:off x="1714503" y="2581070"/>
            <a:ext cx="8229600" cy="35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flipV="1">
            <a:off x="1654936" y="5126312"/>
            <a:ext cx="8229600" cy="389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4473843" y="5952731"/>
            <a:ext cx="2591786" cy="887807"/>
          </a:xfrm>
          <a:prstGeom prst="rect">
            <a:avLst/>
          </a:prstGeom>
          <a:noFill/>
        </p:spPr>
        <p:txBody>
          <a:bodyPr wrap="square" rtlCol="0">
            <a:spAutoFit/>
          </a:bodyPr>
          <a:lstStyle/>
          <a:p>
            <a:pPr algn="ctr"/>
            <a:endParaRPr lang="fr-FR" sz="1700" dirty="0">
              <a:solidFill>
                <a:schemeClr val="bg1"/>
              </a:solidFill>
              <a:latin typeface="Lato Light" charset="0"/>
              <a:ea typeface="Lato Light" charset="0"/>
              <a:cs typeface="Lato Light" charset="0"/>
            </a:endParaRPr>
          </a:p>
          <a:p>
            <a:pPr algn="ctr"/>
            <a:r>
              <a:rPr lang="fr-FR" sz="1700" b="1" dirty="0">
                <a:solidFill>
                  <a:schemeClr val="bg1"/>
                </a:solidFill>
                <a:latin typeface="Lato Light" charset="0"/>
                <a:ea typeface="Lato Light" charset="0"/>
                <a:cs typeface="Lato Light" charset="0"/>
              </a:rPr>
              <a:t>2020-2021</a:t>
            </a:r>
          </a:p>
          <a:p>
            <a:endParaRPr lang="fr-FR" dirty="0"/>
          </a:p>
        </p:txBody>
      </p:sp>
      <p:sp>
        <p:nvSpPr>
          <p:cNvPr id="15" name="Sous-titre 2"/>
          <p:cNvSpPr txBox="1">
            <a:spLocks/>
          </p:cNvSpPr>
          <p:nvPr/>
        </p:nvSpPr>
        <p:spPr>
          <a:xfrm>
            <a:off x="-1765008" y="5573447"/>
            <a:ext cx="7357918" cy="1050354"/>
          </a:xfrm>
          <a:prstGeom prst="rect">
            <a:avLst/>
          </a:prstGeom>
          <a:noFill/>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400" dirty="0">
                <a:solidFill>
                  <a:schemeClr val="bg1"/>
                </a:solidFill>
                <a:latin typeface="Lato"/>
              </a:rPr>
              <a:t>Supervised by:</a:t>
            </a:r>
          </a:p>
          <a:p>
            <a:r>
              <a:rPr lang="en-US" sz="1700" b="1" dirty="0">
                <a:solidFill>
                  <a:schemeClr val="bg1"/>
                </a:solidFill>
                <a:latin typeface="Lato"/>
              </a:rPr>
              <a:t>Dr. Ben Ftima Fakher (ISIMM)</a:t>
            </a:r>
          </a:p>
          <a:p>
            <a:r>
              <a:rPr lang="en-US" sz="1700" b="1" dirty="0">
                <a:solidFill>
                  <a:schemeClr val="bg1"/>
                </a:solidFill>
                <a:latin typeface="Lato"/>
              </a:rPr>
              <a:t>Mr. </a:t>
            </a:r>
            <a:r>
              <a:rPr lang="en-US" sz="1700" b="1" dirty="0" err="1">
                <a:solidFill>
                  <a:schemeClr val="bg1"/>
                </a:solidFill>
                <a:latin typeface="Lato"/>
              </a:rPr>
              <a:t>Kais</a:t>
            </a:r>
            <a:r>
              <a:rPr lang="en-US" sz="1700" b="1" dirty="0">
                <a:solidFill>
                  <a:schemeClr val="bg1"/>
                </a:solidFill>
                <a:latin typeface="Lato"/>
              </a:rPr>
              <a:t> JRAD(Mega-Dev)</a:t>
            </a:r>
            <a:endParaRPr lang="fr-FR" sz="1700" dirty="0">
              <a:solidFill>
                <a:schemeClr val="bg1"/>
              </a:solidFill>
              <a:latin typeface="Lato"/>
              <a:ea typeface="Lato" charset="0"/>
              <a:cs typeface="Lato" charset="0"/>
            </a:endParaRPr>
          </a:p>
        </p:txBody>
      </p:sp>
    </p:spTree>
    <p:extLst>
      <p:ext uri="{BB962C8B-B14F-4D97-AF65-F5344CB8AC3E}">
        <p14:creationId xmlns:p14="http://schemas.microsoft.com/office/powerpoint/2010/main" val="92761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552067" y="1523292"/>
            <a:ext cx="1249032" cy="1719618"/>
          </a:xfrm>
        </p:spPr>
        <p:txBody>
          <a:bodyPr>
            <a:noAutofit/>
          </a:bodyPr>
          <a:lstStyle/>
          <a:p>
            <a:r>
              <a:rPr lang="fr-FR" b="1" dirty="0"/>
              <a:t>2.0</a:t>
            </a:r>
            <a:br>
              <a:rPr lang="fr-FR" b="1" dirty="0"/>
            </a:br>
            <a:endParaRPr lang="fr-FR" dirty="0"/>
          </a:p>
        </p:txBody>
      </p:sp>
      <p:sp>
        <p:nvSpPr>
          <p:cNvPr id="3" name="Titre 1"/>
          <p:cNvSpPr txBox="1">
            <a:spLocks/>
          </p:cNvSpPr>
          <p:nvPr/>
        </p:nvSpPr>
        <p:spPr>
          <a:xfrm>
            <a:off x="1114700" y="2348265"/>
            <a:ext cx="8848873" cy="733115"/>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sz="5000" b="1" dirty="0">
                <a:latin typeface="Lato"/>
              </a:rPr>
              <a:t>STUDY OF THE EXISTING AND PROPOSED SOLUTION</a:t>
            </a:r>
          </a:p>
        </p:txBody>
      </p:sp>
    </p:spTree>
    <p:extLst>
      <p:ext uri="{BB962C8B-B14F-4D97-AF65-F5344CB8AC3E}">
        <p14:creationId xmlns:p14="http://schemas.microsoft.com/office/powerpoint/2010/main" val="2582353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62869" y="932468"/>
            <a:ext cx="8774722" cy="757826"/>
          </a:xfrm>
        </p:spPr>
        <p:txBody>
          <a:bodyPr/>
          <a:lstStyle/>
          <a:p>
            <a:r>
              <a:rPr lang="fr-FR" sz="4000" b="1" dirty="0"/>
              <a:t>2.0 STUDY OF THE EXISTING </a:t>
            </a:r>
            <a:br>
              <a:rPr lang="fr-FR" sz="4000" dirty="0"/>
            </a:br>
            <a:r>
              <a:rPr lang="fr-FR" sz="4000" dirty="0"/>
              <a:t>      </a:t>
            </a:r>
            <a:r>
              <a:rPr lang="fr-FR" sz="4000" b="1" dirty="0"/>
              <a:t>AND PROPSED SOLUTION</a:t>
            </a:r>
            <a:endParaRPr lang="en-US" sz="4000" b="1" dirty="0"/>
          </a:p>
        </p:txBody>
      </p:sp>
      <p:grpSp>
        <p:nvGrpSpPr>
          <p:cNvPr id="2" name="Group 1"/>
          <p:cNvGrpSpPr/>
          <p:nvPr/>
        </p:nvGrpSpPr>
        <p:grpSpPr>
          <a:xfrm>
            <a:off x="3892128" y="2264699"/>
            <a:ext cx="8145463" cy="1005839"/>
            <a:chOff x="4906107" y="2191258"/>
            <a:chExt cx="7989278" cy="1322857"/>
          </a:xfrm>
        </p:grpSpPr>
        <p:sp>
          <p:nvSpPr>
            <p:cNvPr id="22" name="Subtitle 1"/>
            <p:cNvSpPr txBox="1">
              <a:spLocks/>
            </p:cNvSpPr>
            <p:nvPr/>
          </p:nvSpPr>
          <p:spPr>
            <a:xfrm>
              <a:off x="4906107" y="2191258"/>
              <a:ext cx="7989278" cy="1322857"/>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2.1    </a:t>
              </a:r>
              <a:r>
                <a:rPr lang="fr-FR" sz="3500" dirty="0"/>
                <a:t>Fitness Blender</a:t>
              </a:r>
              <a:r>
                <a:rPr lang="fr-FR" sz="3500" b="1" dirty="0"/>
                <a:t> </a:t>
              </a:r>
            </a:p>
            <a:p>
              <a:endParaRPr lang="fr-FR" sz="3600" dirty="0"/>
            </a:p>
          </p:txBody>
        </p:sp>
        <p:cxnSp>
          <p:nvCxnSpPr>
            <p:cNvPr id="23" name="Straight Connector 26"/>
            <p:cNvCxnSpPr/>
            <p:nvPr/>
          </p:nvCxnSpPr>
          <p:spPr>
            <a:xfrm>
              <a:off x="5891569" y="2478602"/>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933825" y="5166848"/>
            <a:ext cx="6660554" cy="574688"/>
            <a:chOff x="5070926" y="4808119"/>
            <a:chExt cx="5488247" cy="574688"/>
          </a:xfrm>
        </p:grpSpPr>
        <p:sp>
          <p:nvSpPr>
            <p:cNvPr id="24" name="Subtitle 1"/>
            <p:cNvSpPr txBox="1">
              <a:spLocks/>
            </p:cNvSpPr>
            <p:nvPr/>
          </p:nvSpPr>
          <p:spPr>
            <a:xfrm>
              <a:off x="5070926" y="4808119"/>
              <a:ext cx="5488247"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2.4    </a:t>
              </a:r>
              <a:r>
                <a:rPr lang="en-US" sz="3600" dirty="0"/>
                <a:t>Proposed </a:t>
              </a:r>
              <a:r>
                <a:rPr lang="en-US" sz="3200" dirty="0"/>
                <a:t>Solution</a:t>
              </a:r>
              <a:r>
                <a:rPr lang="fr-FR" sz="3500" dirty="0"/>
                <a:t> </a:t>
              </a:r>
            </a:p>
          </p:txBody>
        </p:sp>
        <p:cxnSp>
          <p:nvCxnSpPr>
            <p:cNvPr id="25" name="Straight Connector 26"/>
            <p:cNvCxnSpPr/>
            <p:nvPr/>
          </p:nvCxnSpPr>
          <p:spPr>
            <a:xfrm>
              <a:off x="5867420" y="4963149"/>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933825" y="3270538"/>
            <a:ext cx="7590692" cy="574688"/>
            <a:chOff x="5075240" y="4838743"/>
            <a:chExt cx="6418386" cy="574688"/>
          </a:xfrm>
        </p:grpSpPr>
        <p:sp>
          <p:nvSpPr>
            <p:cNvPr id="12" name="Subtitle 1"/>
            <p:cNvSpPr txBox="1">
              <a:spLocks/>
            </p:cNvSpPr>
            <p:nvPr/>
          </p:nvSpPr>
          <p:spPr>
            <a:xfrm>
              <a:off x="5075240" y="4838743"/>
              <a:ext cx="6418386"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2.2</a:t>
              </a:r>
              <a:r>
                <a:rPr lang="fr-FR" sz="3200" b="1" dirty="0"/>
                <a:t>    </a:t>
              </a:r>
              <a:r>
                <a:rPr lang="en-US" sz="3600" dirty="0"/>
                <a:t>Bodybuilding</a:t>
              </a:r>
              <a:endParaRPr lang="fr-FR" sz="3600" dirty="0"/>
            </a:p>
          </p:txBody>
        </p:sp>
        <p:cxnSp>
          <p:nvCxnSpPr>
            <p:cNvPr id="13" name="Straight Connector 26"/>
            <p:cNvCxnSpPr/>
            <p:nvPr/>
          </p:nvCxnSpPr>
          <p:spPr>
            <a:xfrm>
              <a:off x="5892582" y="4963149"/>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0" y="0"/>
            <a:ext cx="1276709" cy="1190445"/>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 15">
            <a:extLst>
              <a:ext uri="{FF2B5EF4-FFF2-40B4-BE49-F238E27FC236}">
                <a16:creationId xmlns:a16="http://schemas.microsoft.com/office/drawing/2014/main" id="{5CC9C171-DE23-499F-8B5D-67EF546DFC29}"/>
              </a:ext>
            </a:extLst>
          </p:cNvPr>
          <p:cNvGrpSpPr/>
          <p:nvPr/>
        </p:nvGrpSpPr>
        <p:grpSpPr>
          <a:xfrm>
            <a:off x="3933825" y="4234005"/>
            <a:ext cx="7590692" cy="574688"/>
            <a:chOff x="5075240" y="4838743"/>
            <a:chExt cx="6418386" cy="574688"/>
          </a:xfrm>
        </p:grpSpPr>
        <p:sp>
          <p:nvSpPr>
            <p:cNvPr id="17" name="Subtitle 1">
              <a:extLst>
                <a:ext uri="{FF2B5EF4-FFF2-40B4-BE49-F238E27FC236}">
                  <a16:creationId xmlns:a16="http://schemas.microsoft.com/office/drawing/2014/main" id="{E2DED8F9-F0DD-4A01-8D87-D6D9F0C49552}"/>
                </a:ext>
              </a:extLst>
            </p:cNvPr>
            <p:cNvSpPr txBox="1">
              <a:spLocks/>
            </p:cNvSpPr>
            <p:nvPr/>
          </p:nvSpPr>
          <p:spPr>
            <a:xfrm>
              <a:off x="5075240" y="4838743"/>
              <a:ext cx="6418386"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2.3</a:t>
              </a:r>
              <a:r>
                <a:rPr lang="fr-FR" sz="3200" b="1" dirty="0"/>
                <a:t>    </a:t>
              </a:r>
              <a:r>
                <a:rPr lang="en-US" sz="3600" dirty="0" err="1"/>
                <a:t>SixPackSixWeek</a:t>
              </a:r>
              <a:endParaRPr lang="fr-FR" sz="3600" dirty="0"/>
            </a:p>
          </p:txBody>
        </p:sp>
        <p:cxnSp>
          <p:nvCxnSpPr>
            <p:cNvPr id="18" name="Straight Connector 26">
              <a:extLst>
                <a:ext uri="{FF2B5EF4-FFF2-40B4-BE49-F238E27FC236}">
                  <a16:creationId xmlns:a16="http://schemas.microsoft.com/office/drawing/2014/main" id="{91E667A0-2A71-4B70-A335-41126497D75F}"/>
                </a:ext>
              </a:extLst>
            </p:cNvPr>
            <p:cNvCxnSpPr/>
            <p:nvPr/>
          </p:nvCxnSpPr>
          <p:spPr>
            <a:xfrm>
              <a:off x="5892582" y="4963149"/>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20152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818554" y="3311852"/>
            <a:ext cx="4313425" cy="707886"/>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p:txBody>
      </p:sp>
      <p:sp>
        <p:nvSpPr>
          <p:cNvPr id="5" name="ZoneTexte 9"/>
          <p:cNvSpPr txBox="1"/>
          <p:nvPr/>
        </p:nvSpPr>
        <p:spPr>
          <a:xfrm>
            <a:off x="1188298" y="21852"/>
            <a:ext cx="2220480" cy="369332"/>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2.1 Fitness Blender</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9" name="Straight Connector 26"/>
          <p:cNvCxnSpPr/>
          <p:nvPr/>
        </p:nvCxnSpPr>
        <p:spPr>
          <a:xfrm>
            <a:off x="23811" y="5196253"/>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BFCFAB93-0B58-41AE-8D8D-C131C60F5245}"/>
              </a:ext>
            </a:extLst>
          </p:cNvPr>
          <p:cNvSpPr txBox="1">
            <a:spLocks/>
          </p:cNvSpPr>
          <p:nvPr/>
        </p:nvSpPr>
        <p:spPr>
          <a:xfrm>
            <a:off x="4978655" y="1244939"/>
            <a:ext cx="6751320" cy="773203"/>
          </a:xfrm>
          <a:prstGeom prst="rect">
            <a:avLst/>
          </a:prstGeom>
        </p:spPr>
        <p:txBody>
          <a:bodyPr anchor="b"/>
          <a:lstStyle>
            <a:lvl1pPr algn="l" defTabSz="890900" rtl="0" eaLnBrk="1" latinLnBrk="0" hangingPunct="1">
              <a:lnSpc>
                <a:spcPct val="90000"/>
              </a:lnSpc>
              <a:spcBef>
                <a:spcPct val="0"/>
              </a:spcBef>
              <a:buNone/>
              <a:defRPr sz="4800" kern="1200">
                <a:solidFill>
                  <a:schemeClr val="tx1"/>
                </a:solidFill>
                <a:latin typeface="Lato" charset="0"/>
                <a:ea typeface="Lato" charset="0"/>
                <a:cs typeface="Lato" charset="0"/>
              </a:defRPr>
            </a:lvl1pPr>
          </a:lstStyle>
          <a:p>
            <a:r>
              <a:rPr lang="fr-FR" sz="4000" dirty="0">
                <a:solidFill>
                  <a:srgbClr val="352343"/>
                </a:solidFill>
                <a:latin typeface="Roboto Condensed Light (En-têtes)"/>
              </a:rPr>
              <a:t>     </a:t>
            </a:r>
            <a:r>
              <a:rPr lang="fr-FR" sz="4000" b="1" dirty="0">
                <a:solidFill>
                  <a:srgbClr val="352343"/>
                </a:solidFill>
                <a:latin typeface="Roboto Condensed Light (En-têtes)"/>
              </a:rPr>
              <a:t>Fitness Blender</a:t>
            </a:r>
          </a:p>
        </p:txBody>
      </p:sp>
      <p:sp>
        <p:nvSpPr>
          <p:cNvPr id="11" name="Text Placeholder 6">
            <a:extLst>
              <a:ext uri="{FF2B5EF4-FFF2-40B4-BE49-F238E27FC236}">
                <a16:creationId xmlns:a16="http://schemas.microsoft.com/office/drawing/2014/main" id="{738580B5-E185-4EB7-B565-EE19F4A2F59B}"/>
              </a:ext>
            </a:extLst>
          </p:cNvPr>
          <p:cNvSpPr txBox="1">
            <a:spLocks/>
          </p:cNvSpPr>
          <p:nvPr/>
        </p:nvSpPr>
        <p:spPr>
          <a:xfrm>
            <a:off x="6278881" y="2552618"/>
            <a:ext cx="5451094" cy="773203"/>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en-US" dirty="0"/>
              <a:t>Users have to choose the workout plans themselves.</a:t>
            </a:r>
            <a:endParaRPr lang="fr-FR" dirty="0">
              <a:solidFill>
                <a:srgbClr val="352343"/>
              </a:solidFill>
            </a:endParaRPr>
          </a:p>
        </p:txBody>
      </p:sp>
      <p:sp>
        <p:nvSpPr>
          <p:cNvPr id="12" name="Flèche : pentagone 23">
            <a:extLst>
              <a:ext uri="{FF2B5EF4-FFF2-40B4-BE49-F238E27FC236}">
                <a16:creationId xmlns:a16="http://schemas.microsoft.com/office/drawing/2014/main" id="{CDEFE188-73F6-4A8C-B8DE-59881CCD3532}"/>
              </a:ext>
            </a:extLst>
          </p:cNvPr>
          <p:cNvSpPr/>
          <p:nvPr/>
        </p:nvSpPr>
        <p:spPr>
          <a:xfrm>
            <a:off x="5760721" y="2599246"/>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66250" y="2051106"/>
            <a:ext cx="2738323" cy="2738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3598" y="6159260"/>
            <a:ext cx="587323" cy="68127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extBox 17"/>
          <p:cNvSpPr txBox="1"/>
          <p:nvPr/>
        </p:nvSpPr>
        <p:spPr>
          <a:xfrm>
            <a:off x="23811" y="6159260"/>
            <a:ext cx="677110" cy="584775"/>
          </a:xfrm>
          <a:prstGeom prst="rect">
            <a:avLst/>
          </a:prstGeom>
          <a:noFill/>
        </p:spPr>
        <p:txBody>
          <a:bodyPr wrap="square" rtlCol="0">
            <a:spAutoFit/>
          </a:bodyPr>
          <a:lstStyle/>
          <a:p>
            <a:pPr algn="ctr"/>
            <a:r>
              <a:rPr lang="fr-FR" sz="1600" b="1" i="0" dirty="0">
                <a:solidFill>
                  <a:schemeClr val="bg1"/>
                </a:solidFill>
                <a:latin typeface="Lato" charset="0"/>
                <a:ea typeface="Lato" charset="0"/>
                <a:cs typeface="Lato" charset="0"/>
              </a:rPr>
              <a:t>2021</a:t>
            </a:r>
          </a:p>
          <a:p>
            <a:pPr algn="ctr"/>
            <a:r>
              <a:rPr lang="fr-FR" sz="1600" dirty="0">
                <a:solidFill>
                  <a:schemeClr val="bg1"/>
                </a:solidFill>
                <a:latin typeface="Lato" charset="0"/>
                <a:ea typeface="Lato" charset="0"/>
                <a:cs typeface="Lato" charset="0"/>
              </a:rPr>
              <a:t>PFE</a:t>
            </a:r>
            <a:endParaRPr lang="fr-FR" sz="1600" i="0" dirty="0">
              <a:solidFill>
                <a:schemeClr val="bg1"/>
              </a:solidFill>
              <a:latin typeface="Lato" charset="0"/>
              <a:ea typeface="Lato" charset="0"/>
              <a:cs typeface="Lato" charset="0"/>
            </a:endParaRPr>
          </a:p>
        </p:txBody>
      </p:sp>
      <p:sp>
        <p:nvSpPr>
          <p:cNvPr id="19" name="Rectangle 18"/>
          <p:cNvSpPr/>
          <p:nvPr/>
        </p:nvSpPr>
        <p:spPr>
          <a:xfrm>
            <a:off x="0" y="119517"/>
            <a:ext cx="700921" cy="743125"/>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pentagone 23">
            <a:extLst>
              <a:ext uri="{FF2B5EF4-FFF2-40B4-BE49-F238E27FC236}">
                <a16:creationId xmlns:a16="http://schemas.microsoft.com/office/drawing/2014/main" id="{CDEFE188-73F6-4A8C-B8DE-59881CCD3532}"/>
              </a:ext>
            </a:extLst>
          </p:cNvPr>
          <p:cNvSpPr/>
          <p:nvPr/>
        </p:nvSpPr>
        <p:spPr>
          <a:xfrm>
            <a:off x="5752023" y="3835782"/>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6278881" y="3665795"/>
            <a:ext cx="5318759" cy="954107"/>
          </a:xfrm>
          <a:prstGeom prst="rect">
            <a:avLst/>
          </a:prstGeom>
          <a:noFill/>
        </p:spPr>
        <p:txBody>
          <a:bodyPr wrap="square" rtlCol="0">
            <a:spAutoFit/>
          </a:bodyPr>
          <a:lstStyle/>
          <a:p>
            <a:r>
              <a:rPr lang="fr-FR" sz="2800" dirty="0"/>
              <a:t>It </a:t>
            </a:r>
            <a:r>
              <a:rPr lang="fr-FR" sz="2800" dirty="0" err="1"/>
              <a:t>doesn’t</a:t>
            </a:r>
            <a:r>
              <a:rPr lang="fr-FR" sz="2800" dirty="0"/>
              <a:t> connect users to each other.</a:t>
            </a:r>
            <a:endParaRPr lang="fr-FR" sz="2800" dirty="0">
              <a:latin typeface="Lato" charset="0"/>
              <a:ea typeface="Lato" charset="0"/>
              <a:cs typeface="Lato" charset="0"/>
            </a:endParaRPr>
          </a:p>
        </p:txBody>
      </p:sp>
      <p:pic>
        <p:nvPicPr>
          <p:cNvPr id="3" name="Picture 2">
            <a:extLst>
              <a:ext uri="{FF2B5EF4-FFF2-40B4-BE49-F238E27FC236}">
                <a16:creationId xmlns:a16="http://schemas.microsoft.com/office/drawing/2014/main" id="{DA481905-4D2B-49F5-9262-9D8BF814EEF7}"/>
              </a:ext>
            </a:extLst>
          </p:cNvPr>
          <p:cNvPicPr>
            <a:picLocks noChangeAspect="1"/>
          </p:cNvPicPr>
          <p:nvPr/>
        </p:nvPicPr>
        <p:blipFill>
          <a:blip r:embed="rId3"/>
          <a:stretch>
            <a:fillRect/>
          </a:stretch>
        </p:blipFill>
        <p:spPr>
          <a:xfrm>
            <a:off x="929640" y="1244939"/>
            <a:ext cx="4670742" cy="4914321"/>
          </a:xfrm>
          <a:prstGeom prst="rect">
            <a:avLst/>
          </a:prstGeom>
        </p:spPr>
      </p:pic>
    </p:spTree>
    <p:extLst>
      <p:ext uri="{BB962C8B-B14F-4D97-AF65-F5344CB8AC3E}">
        <p14:creationId xmlns:p14="http://schemas.microsoft.com/office/powerpoint/2010/main" val="2289021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21"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732586" y="2881662"/>
            <a:ext cx="4443269" cy="1077218"/>
          </a:xfrm>
          <a:prstGeom prst="rect">
            <a:avLst/>
          </a:prstGeom>
          <a:noFill/>
        </p:spPr>
        <p:txBody>
          <a:bodyPr wrap="none" rtlCol="0">
            <a:spAutoFit/>
          </a:bodyPr>
          <a:lstStyle/>
          <a:p>
            <a:pPr algn="ctr"/>
            <a:r>
              <a:rPr lang="fr-FR" sz="24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a:p>
            <a:pPr algn="ctr"/>
            <a:endParaRPr lang="fr-FR" sz="2000" dirty="0">
              <a:solidFill>
                <a:schemeClr val="bg1"/>
              </a:solidFill>
              <a:latin typeface="Lato" charset="0"/>
              <a:ea typeface="Lato" charset="0"/>
              <a:cs typeface="Lato" charset="0"/>
            </a:endParaRPr>
          </a:p>
        </p:txBody>
      </p:sp>
      <p:sp>
        <p:nvSpPr>
          <p:cNvPr id="5" name="ZoneTexte 9"/>
          <p:cNvSpPr txBox="1"/>
          <p:nvPr/>
        </p:nvSpPr>
        <p:spPr>
          <a:xfrm>
            <a:off x="1188298" y="21852"/>
            <a:ext cx="3658022" cy="369332"/>
          </a:xfrm>
          <a:prstGeom prst="rect">
            <a:avLst/>
          </a:prstGeom>
          <a:noFill/>
        </p:spPr>
        <p:txBody>
          <a:bodyPr wrap="square" rtlCol="0">
            <a:spAutoFit/>
          </a:bodyPr>
          <a:lstStyle/>
          <a:p>
            <a:r>
              <a:rPr lang="fr-FR" sz="1800" b="1" dirty="0">
                <a:solidFill>
                  <a:schemeClr val="bg1"/>
                </a:solidFill>
                <a:latin typeface="Lato" charset="0"/>
                <a:ea typeface="Lato" charset="0"/>
                <a:cs typeface="Lato" charset="0"/>
              </a:rPr>
              <a:t>BODYBUILDING</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9" name="Straight Connector 26"/>
          <p:cNvCxnSpPr/>
          <p:nvPr/>
        </p:nvCxnSpPr>
        <p:spPr>
          <a:xfrm>
            <a:off x="113598" y="4863906"/>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BFCFAB93-0B58-41AE-8D8D-C131C60F5245}"/>
              </a:ext>
            </a:extLst>
          </p:cNvPr>
          <p:cNvSpPr txBox="1">
            <a:spLocks/>
          </p:cNvSpPr>
          <p:nvPr/>
        </p:nvSpPr>
        <p:spPr>
          <a:xfrm>
            <a:off x="5496433" y="1257922"/>
            <a:ext cx="6751320" cy="773203"/>
          </a:xfrm>
          <a:prstGeom prst="rect">
            <a:avLst/>
          </a:prstGeom>
        </p:spPr>
        <p:txBody>
          <a:bodyPr anchor="b"/>
          <a:lstStyle>
            <a:lvl1pPr algn="l" defTabSz="890900" rtl="0" eaLnBrk="1" latinLnBrk="0" hangingPunct="1">
              <a:lnSpc>
                <a:spcPct val="90000"/>
              </a:lnSpc>
              <a:spcBef>
                <a:spcPct val="0"/>
              </a:spcBef>
              <a:buNone/>
              <a:defRPr sz="4800" kern="1200">
                <a:solidFill>
                  <a:schemeClr val="tx1"/>
                </a:solidFill>
                <a:latin typeface="Lato" charset="0"/>
                <a:ea typeface="Lato" charset="0"/>
                <a:cs typeface="Lato" charset="0"/>
              </a:defRPr>
            </a:lvl1pPr>
          </a:lstStyle>
          <a:p>
            <a:r>
              <a:rPr lang="fr-FR" sz="4000" dirty="0">
                <a:solidFill>
                  <a:srgbClr val="352343"/>
                </a:solidFill>
                <a:latin typeface="Roboto Condensed Light (En-têtes)"/>
              </a:rPr>
              <a:t>   </a:t>
            </a:r>
            <a:r>
              <a:rPr lang="fr-FR" sz="4000" b="1" dirty="0">
                <a:solidFill>
                  <a:srgbClr val="352343"/>
                </a:solidFill>
                <a:latin typeface="Roboto Condensed Light (En-têtes)"/>
              </a:rPr>
              <a:t>Bodybuilding.com</a:t>
            </a:r>
          </a:p>
        </p:txBody>
      </p:sp>
      <p:sp>
        <p:nvSpPr>
          <p:cNvPr id="11" name="Text Placeholder 6">
            <a:extLst>
              <a:ext uri="{FF2B5EF4-FFF2-40B4-BE49-F238E27FC236}">
                <a16:creationId xmlns:a16="http://schemas.microsoft.com/office/drawing/2014/main" id="{738580B5-E185-4EB7-B565-EE19F4A2F59B}"/>
              </a:ext>
            </a:extLst>
          </p:cNvPr>
          <p:cNvSpPr txBox="1">
            <a:spLocks/>
          </p:cNvSpPr>
          <p:nvPr/>
        </p:nvSpPr>
        <p:spPr>
          <a:xfrm>
            <a:off x="6146545" y="2292200"/>
            <a:ext cx="5732717" cy="773203"/>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dirty="0" err="1"/>
              <a:t>Mainly</a:t>
            </a:r>
            <a:r>
              <a:rPr lang="fr-FR" dirty="0"/>
              <a:t> a shop</a:t>
            </a:r>
          </a:p>
        </p:txBody>
      </p:sp>
      <p:sp>
        <p:nvSpPr>
          <p:cNvPr id="12" name="Flèche : pentagone 23">
            <a:extLst>
              <a:ext uri="{FF2B5EF4-FFF2-40B4-BE49-F238E27FC236}">
                <a16:creationId xmlns:a16="http://schemas.microsoft.com/office/drawing/2014/main" id="{CDEFE188-73F6-4A8C-B8DE-59881CCD3532}"/>
              </a:ext>
            </a:extLst>
          </p:cNvPr>
          <p:cNvSpPr/>
          <p:nvPr/>
        </p:nvSpPr>
        <p:spPr>
          <a:xfrm>
            <a:off x="5735066" y="2358923"/>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66250" y="2051106"/>
            <a:ext cx="2738323" cy="2738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 pentagone 23">
            <a:extLst>
              <a:ext uri="{FF2B5EF4-FFF2-40B4-BE49-F238E27FC236}">
                <a16:creationId xmlns:a16="http://schemas.microsoft.com/office/drawing/2014/main" id="{CDEFE188-73F6-4A8C-B8DE-59881CCD3532}"/>
              </a:ext>
            </a:extLst>
          </p:cNvPr>
          <p:cNvSpPr/>
          <p:nvPr/>
        </p:nvSpPr>
        <p:spPr>
          <a:xfrm>
            <a:off x="5735066" y="3184910"/>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6">
            <a:extLst>
              <a:ext uri="{FF2B5EF4-FFF2-40B4-BE49-F238E27FC236}">
                <a16:creationId xmlns:a16="http://schemas.microsoft.com/office/drawing/2014/main" id="{738580B5-E185-4EB7-B565-EE19F4A2F59B}"/>
              </a:ext>
            </a:extLst>
          </p:cNvPr>
          <p:cNvSpPr txBox="1">
            <a:spLocks/>
          </p:cNvSpPr>
          <p:nvPr/>
        </p:nvSpPr>
        <p:spPr>
          <a:xfrm>
            <a:off x="6146546" y="3104834"/>
            <a:ext cx="5451094" cy="857566"/>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dirty="0"/>
              <a:t>Users have to </a:t>
            </a:r>
            <a:r>
              <a:rPr lang="fr-FR" dirty="0" err="1"/>
              <a:t>choose</a:t>
            </a:r>
            <a:r>
              <a:rPr lang="fr-FR" dirty="0"/>
              <a:t> the </a:t>
            </a:r>
            <a:r>
              <a:rPr lang="fr-FR" dirty="0" err="1"/>
              <a:t>workouts</a:t>
            </a:r>
            <a:r>
              <a:rPr lang="fr-FR" dirty="0">
                <a:solidFill>
                  <a:srgbClr val="352343"/>
                </a:solidFill>
              </a:rPr>
              <a:t>.</a:t>
            </a:r>
          </a:p>
          <a:p>
            <a:pPr marL="0" indent="0">
              <a:buNone/>
            </a:pPr>
            <a:endParaRPr lang="fr-FR" dirty="0">
              <a:solidFill>
                <a:srgbClr val="352343"/>
              </a:solidFill>
            </a:endParaRPr>
          </a:p>
          <a:p>
            <a:pPr marL="0" indent="0">
              <a:buNone/>
            </a:pPr>
            <a:r>
              <a:rPr lang="en-US" dirty="0"/>
              <a:t>Most of their diets and workouts require users to buy supplements</a:t>
            </a:r>
            <a:r>
              <a:rPr lang="fr-FR" dirty="0">
                <a:solidFill>
                  <a:srgbClr val="352343"/>
                </a:solidFill>
              </a:rPr>
              <a:t>.</a:t>
            </a:r>
          </a:p>
        </p:txBody>
      </p:sp>
      <p:sp>
        <p:nvSpPr>
          <p:cNvPr id="16" name="Rectangle 15"/>
          <p:cNvSpPr/>
          <p:nvPr/>
        </p:nvSpPr>
        <p:spPr>
          <a:xfrm>
            <a:off x="0" y="6267896"/>
            <a:ext cx="747086" cy="56050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11178" y="6255763"/>
            <a:ext cx="769442" cy="584775"/>
          </a:xfrm>
          <a:prstGeom prst="rect">
            <a:avLst/>
          </a:prstGeom>
        </p:spPr>
        <p:txBody>
          <a:bodyPr wrap="square">
            <a:spAutoFit/>
          </a:bodyPr>
          <a:lstStyle/>
          <a:p>
            <a:pPr algn="ctr"/>
            <a:r>
              <a:rPr lang="fr-FR" sz="1400" b="1" dirty="0">
                <a:solidFill>
                  <a:schemeClr val="bg1"/>
                </a:solidFill>
                <a:latin typeface="Lato" charset="0"/>
                <a:ea typeface="Lato" charset="0"/>
                <a:cs typeface="Lato" charset="0"/>
              </a:rPr>
              <a:t>2021</a:t>
            </a:r>
          </a:p>
          <a:p>
            <a:pPr algn="ctr"/>
            <a:r>
              <a:rPr lang="fr-FR" sz="1800" dirty="0">
                <a:solidFill>
                  <a:schemeClr val="bg1"/>
                </a:solidFill>
                <a:latin typeface="Lato" charset="0"/>
                <a:ea typeface="Lato" charset="0"/>
                <a:cs typeface="Lato" charset="0"/>
              </a:rPr>
              <a:t>PFE</a:t>
            </a:r>
          </a:p>
        </p:txBody>
      </p:sp>
      <p:sp>
        <p:nvSpPr>
          <p:cNvPr id="18" name="Rectangle 17"/>
          <p:cNvSpPr/>
          <p:nvPr/>
        </p:nvSpPr>
        <p:spPr>
          <a:xfrm>
            <a:off x="0" y="21852"/>
            <a:ext cx="769442" cy="82353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pentagone 23">
            <a:extLst>
              <a:ext uri="{FF2B5EF4-FFF2-40B4-BE49-F238E27FC236}">
                <a16:creationId xmlns:a16="http://schemas.microsoft.com/office/drawing/2014/main" id="{CDEFE188-73F6-4A8C-B8DE-59881CCD3532}"/>
              </a:ext>
            </a:extLst>
          </p:cNvPr>
          <p:cNvSpPr/>
          <p:nvPr/>
        </p:nvSpPr>
        <p:spPr>
          <a:xfrm>
            <a:off x="5750147" y="4168571"/>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94617F-D973-46D7-A0A9-AD6552F4A5BF}"/>
              </a:ext>
            </a:extLst>
          </p:cNvPr>
          <p:cNvPicPr>
            <a:picLocks noChangeAspect="1"/>
          </p:cNvPicPr>
          <p:nvPr/>
        </p:nvPicPr>
        <p:blipFill>
          <a:blip r:embed="rId3"/>
          <a:stretch>
            <a:fillRect/>
          </a:stretch>
        </p:blipFill>
        <p:spPr>
          <a:xfrm>
            <a:off x="980126" y="1567977"/>
            <a:ext cx="4628194" cy="4528023"/>
          </a:xfrm>
          <a:prstGeom prst="rect">
            <a:avLst/>
          </a:prstGeom>
        </p:spPr>
      </p:pic>
    </p:spTree>
    <p:extLst>
      <p:ext uri="{BB962C8B-B14F-4D97-AF65-F5344CB8AC3E}">
        <p14:creationId xmlns:p14="http://schemas.microsoft.com/office/powerpoint/2010/main" val="3431094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15" grpId="0"/>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DBE92C-7A8E-42BA-A99A-84320AC6DD7A}"/>
              </a:ext>
            </a:extLst>
          </p:cNvPr>
          <p:cNvSpPr>
            <a:spLocks noGrp="1"/>
          </p:cNvSpPr>
          <p:nvPr>
            <p:ph type="subTitle" idx="1"/>
          </p:nvPr>
        </p:nvSpPr>
        <p:spPr>
          <a:xfrm>
            <a:off x="7062183" y="1492089"/>
            <a:ext cx="3901440" cy="1016313"/>
          </a:xfrm>
        </p:spPr>
        <p:txBody>
          <a:bodyPr/>
          <a:lstStyle/>
          <a:p>
            <a:r>
              <a:rPr lang="fr-FR" sz="4000" b="1" dirty="0">
                <a:solidFill>
                  <a:srgbClr val="352343"/>
                </a:solidFill>
                <a:latin typeface="Roboto Condensed Light (En-têtes)"/>
              </a:rPr>
              <a:t>6pack6week</a:t>
            </a:r>
            <a:endParaRPr lang="en-US" sz="4000" dirty="0">
              <a:latin typeface="Roboto Condensed Light (En-têtes)"/>
            </a:endParaRPr>
          </a:p>
        </p:txBody>
      </p:sp>
      <p:pic>
        <p:nvPicPr>
          <p:cNvPr id="5" name="Picture 4">
            <a:extLst>
              <a:ext uri="{FF2B5EF4-FFF2-40B4-BE49-F238E27FC236}">
                <a16:creationId xmlns:a16="http://schemas.microsoft.com/office/drawing/2014/main" id="{A466C46F-844B-41DF-9423-E154C8C842EA}"/>
              </a:ext>
            </a:extLst>
          </p:cNvPr>
          <p:cNvPicPr>
            <a:picLocks noChangeAspect="1"/>
          </p:cNvPicPr>
          <p:nvPr/>
        </p:nvPicPr>
        <p:blipFill>
          <a:blip r:embed="rId3"/>
          <a:stretch>
            <a:fillRect/>
          </a:stretch>
        </p:blipFill>
        <p:spPr>
          <a:xfrm>
            <a:off x="1097280" y="1621050"/>
            <a:ext cx="5486400" cy="4093949"/>
          </a:xfrm>
          <a:prstGeom prst="rect">
            <a:avLst/>
          </a:prstGeom>
        </p:spPr>
      </p:pic>
      <p:sp>
        <p:nvSpPr>
          <p:cNvPr id="6" name="Flèche : pentagone 23">
            <a:extLst>
              <a:ext uri="{FF2B5EF4-FFF2-40B4-BE49-F238E27FC236}">
                <a16:creationId xmlns:a16="http://schemas.microsoft.com/office/drawing/2014/main" id="{35D642D4-5934-4BD5-B8CB-8CF1924BAF9C}"/>
              </a:ext>
            </a:extLst>
          </p:cNvPr>
          <p:cNvSpPr/>
          <p:nvPr/>
        </p:nvSpPr>
        <p:spPr>
          <a:xfrm>
            <a:off x="7030466" y="2468618"/>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èche : pentagone 23">
            <a:extLst>
              <a:ext uri="{FF2B5EF4-FFF2-40B4-BE49-F238E27FC236}">
                <a16:creationId xmlns:a16="http://schemas.microsoft.com/office/drawing/2014/main" id="{4CEA3D60-94B1-4008-B7D8-D56F9CBC3085}"/>
              </a:ext>
            </a:extLst>
          </p:cNvPr>
          <p:cNvSpPr/>
          <p:nvPr/>
        </p:nvSpPr>
        <p:spPr>
          <a:xfrm>
            <a:off x="7030466" y="3785121"/>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6">
            <a:extLst>
              <a:ext uri="{FF2B5EF4-FFF2-40B4-BE49-F238E27FC236}">
                <a16:creationId xmlns:a16="http://schemas.microsoft.com/office/drawing/2014/main" id="{5A1A7A8B-77F6-4AAD-A84B-C44A1A697D80}"/>
              </a:ext>
            </a:extLst>
          </p:cNvPr>
          <p:cNvSpPr txBox="1">
            <a:spLocks/>
          </p:cNvSpPr>
          <p:nvPr/>
        </p:nvSpPr>
        <p:spPr>
          <a:xfrm>
            <a:off x="7522971" y="2391617"/>
            <a:ext cx="5732717" cy="983619"/>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dirty="0">
                <a:solidFill>
                  <a:srgbClr val="352343"/>
                </a:solidFill>
              </a:rPr>
              <a:t>It </a:t>
            </a:r>
            <a:r>
              <a:rPr lang="fr-FR" dirty="0" err="1">
                <a:solidFill>
                  <a:srgbClr val="352343"/>
                </a:solidFill>
              </a:rPr>
              <a:t>doesn’t</a:t>
            </a:r>
            <a:r>
              <a:rPr lang="fr-FR" dirty="0">
                <a:solidFill>
                  <a:srgbClr val="352343"/>
                </a:solidFill>
              </a:rPr>
              <a:t> </a:t>
            </a:r>
            <a:r>
              <a:rPr lang="fr-FR" dirty="0" err="1">
                <a:solidFill>
                  <a:srgbClr val="352343"/>
                </a:solidFill>
              </a:rPr>
              <a:t>specify</a:t>
            </a:r>
            <a:r>
              <a:rPr lang="fr-FR" dirty="0">
                <a:solidFill>
                  <a:srgbClr val="352343"/>
                </a:solidFill>
              </a:rPr>
              <a:t> </a:t>
            </a:r>
            <a:r>
              <a:rPr lang="fr-FR" dirty="0" err="1">
                <a:solidFill>
                  <a:srgbClr val="352343"/>
                </a:solidFill>
              </a:rPr>
              <a:t>workout</a:t>
            </a:r>
            <a:r>
              <a:rPr lang="fr-FR" dirty="0">
                <a:solidFill>
                  <a:srgbClr val="352343"/>
                </a:solidFill>
              </a:rPr>
              <a:t> for</a:t>
            </a:r>
          </a:p>
          <a:p>
            <a:pPr marL="0" indent="0">
              <a:buNone/>
            </a:pPr>
            <a:r>
              <a:rPr lang="fr-FR" dirty="0">
                <a:solidFill>
                  <a:srgbClr val="352343"/>
                </a:solidFill>
              </a:rPr>
              <a:t> </a:t>
            </a:r>
            <a:r>
              <a:rPr lang="fr-FR" dirty="0" err="1">
                <a:solidFill>
                  <a:srgbClr val="352343"/>
                </a:solidFill>
              </a:rPr>
              <a:t>specific</a:t>
            </a:r>
            <a:r>
              <a:rPr lang="fr-FR" dirty="0">
                <a:solidFill>
                  <a:srgbClr val="352343"/>
                </a:solidFill>
              </a:rPr>
              <a:t> users</a:t>
            </a:r>
          </a:p>
        </p:txBody>
      </p:sp>
      <p:sp>
        <p:nvSpPr>
          <p:cNvPr id="9" name="Text Placeholder 6">
            <a:extLst>
              <a:ext uri="{FF2B5EF4-FFF2-40B4-BE49-F238E27FC236}">
                <a16:creationId xmlns:a16="http://schemas.microsoft.com/office/drawing/2014/main" id="{12549CBA-391A-475A-9F73-FC17862DF025}"/>
              </a:ext>
            </a:extLst>
          </p:cNvPr>
          <p:cNvSpPr txBox="1">
            <a:spLocks/>
          </p:cNvSpPr>
          <p:nvPr/>
        </p:nvSpPr>
        <p:spPr>
          <a:xfrm>
            <a:off x="7441946" y="3675223"/>
            <a:ext cx="4262374" cy="1186337"/>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dirty="0">
                <a:solidFill>
                  <a:srgbClr val="352343"/>
                </a:solidFill>
              </a:rPr>
              <a:t>It </a:t>
            </a:r>
            <a:r>
              <a:rPr lang="fr-FR" dirty="0" err="1">
                <a:solidFill>
                  <a:srgbClr val="352343"/>
                </a:solidFill>
              </a:rPr>
              <a:t>doesn’t</a:t>
            </a:r>
            <a:r>
              <a:rPr lang="fr-FR" dirty="0">
                <a:solidFill>
                  <a:srgbClr val="352343"/>
                </a:solidFill>
              </a:rPr>
              <a:t> connect user </a:t>
            </a:r>
            <a:r>
              <a:rPr lang="fr-FR" dirty="0" err="1">
                <a:solidFill>
                  <a:srgbClr val="352343"/>
                </a:solidFill>
              </a:rPr>
              <a:t>with</a:t>
            </a:r>
            <a:r>
              <a:rPr lang="fr-FR" dirty="0">
                <a:solidFill>
                  <a:srgbClr val="352343"/>
                </a:solidFill>
              </a:rPr>
              <a:t> </a:t>
            </a:r>
            <a:r>
              <a:rPr lang="fr-FR" dirty="0" err="1">
                <a:solidFill>
                  <a:srgbClr val="352343"/>
                </a:solidFill>
              </a:rPr>
              <a:t>each</a:t>
            </a:r>
            <a:r>
              <a:rPr lang="fr-FR" dirty="0">
                <a:solidFill>
                  <a:srgbClr val="352343"/>
                </a:solidFill>
              </a:rPr>
              <a:t> </a:t>
            </a:r>
            <a:r>
              <a:rPr lang="fr-FR" dirty="0" err="1">
                <a:solidFill>
                  <a:srgbClr val="352343"/>
                </a:solidFill>
              </a:rPr>
              <a:t>other</a:t>
            </a:r>
            <a:endParaRPr lang="fr-FR" dirty="0">
              <a:solidFill>
                <a:srgbClr val="352343"/>
              </a:solidFill>
            </a:endParaRPr>
          </a:p>
        </p:txBody>
      </p:sp>
      <p:sp>
        <p:nvSpPr>
          <p:cNvPr id="10" name="ZoneTexte 9">
            <a:extLst>
              <a:ext uri="{FF2B5EF4-FFF2-40B4-BE49-F238E27FC236}">
                <a16:creationId xmlns:a16="http://schemas.microsoft.com/office/drawing/2014/main" id="{1E1791A4-B77F-4C9F-9A5B-04ED5457AFC1}"/>
              </a:ext>
            </a:extLst>
          </p:cNvPr>
          <p:cNvSpPr txBox="1"/>
          <p:nvPr/>
        </p:nvSpPr>
        <p:spPr>
          <a:xfrm rot="16200000">
            <a:off x="-1732586" y="2881662"/>
            <a:ext cx="4443269" cy="1077218"/>
          </a:xfrm>
          <a:prstGeom prst="rect">
            <a:avLst/>
          </a:prstGeom>
          <a:noFill/>
        </p:spPr>
        <p:txBody>
          <a:bodyPr wrap="none" rtlCol="0">
            <a:spAutoFit/>
          </a:bodyPr>
          <a:lstStyle/>
          <a:p>
            <a:pPr algn="ctr"/>
            <a:r>
              <a:rPr lang="fr-FR" sz="24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a:p>
            <a:pPr algn="ctr"/>
            <a:endParaRPr lang="fr-FR" sz="2000" dirty="0">
              <a:solidFill>
                <a:schemeClr val="bg1"/>
              </a:solidFill>
              <a:latin typeface="Lato" charset="0"/>
              <a:ea typeface="Lato" charset="0"/>
              <a:cs typeface="Lato" charset="0"/>
            </a:endParaRPr>
          </a:p>
        </p:txBody>
      </p:sp>
      <p:sp>
        <p:nvSpPr>
          <p:cNvPr id="11" name="ZoneTexte 9">
            <a:extLst>
              <a:ext uri="{FF2B5EF4-FFF2-40B4-BE49-F238E27FC236}">
                <a16:creationId xmlns:a16="http://schemas.microsoft.com/office/drawing/2014/main" id="{51A7FE46-0155-45A3-8348-F94765712B15}"/>
              </a:ext>
            </a:extLst>
          </p:cNvPr>
          <p:cNvSpPr txBox="1"/>
          <p:nvPr/>
        </p:nvSpPr>
        <p:spPr>
          <a:xfrm>
            <a:off x="1188298" y="21852"/>
            <a:ext cx="3658022" cy="338554"/>
          </a:xfrm>
          <a:prstGeom prst="rect">
            <a:avLst/>
          </a:prstGeom>
          <a:noFill/>
        </p:spPr>
        <p:txBody>
          <a:bodyPr wrap="square" rtlCol="0">
            <a:spAutoFit/>
          </a:bodyPr>
          <a:lstStyle/>
          <a:p>
            <a:r>
              <a:rPr lang="fr-FR" sz="1600" dirty="0">
                <a:solidFill>
                  <a:schemeClr val="bg1"/>
                </a:solidFill>
                <a:latin typeface="Lato" charset="0"/>
                <a:ea typeface="Lato" charset="0"/>
                <a:cs typeface="Lato" charset="0"/>
              </a:rPr>
              <a:t>6pack6week</a:t>
            </a:r>
          </a:p>
        </p:txBody>
      </p:sp>
      <p:sp>
        <p:nvSpPr>
          <p:cNvPr id="12" name="Rectangle 11">
            <a:extLst>
              <a:ext uri="{FF2B5EF4-FFF2-40B4-BE49-F238E27FC236}">
                <a16:creationId xmlns:a16="http://schemas.microsoft.com/office/drawing/2014/main" id="{A9E72B3C-2314-4F54-A560-271D84629842}"/>
              </a:ext>
            </a:extLst>
          </p:cNvPr>
          <p:cNvSpPr/>
          <p:nvPr/>
        </p:nvSpPr>
        <p:spPr>
          <a:xfrm>
            <a:off x="0" y="21852"/>
            <a:ext cx="769442" cy="82353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DCA248E1-FE39-4D26-9396-8DF0564C345E}"/>
              </a:ext>
            </a:extLst>
          </p:cNvPr>
          <p:cNvSpPr/>
          <p:nvPr/>
        </p:nvSpPr>
        <p:spPr>
          <a:xfrm>
            <a:off x="115505" y="6267896"/>
            <a:ext cx="747086" cy="56050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C41D73E-9837-4DAC-B7EE-CE2882A8400D}"/>
              </a:ext>
            </a:extLst>
          </p:cNvPr>
          <p:cNvSpPr/>
          <p:nvPr/>
        </p:nvSpPr>
        <p:spPr>
          <a:xfrm>
            <a:off x="11178" y="6255763"/>
            <a:ext cx="769442" cy="584775"/>
          </a:xfrm>
          <a:prstGeom prst="rect">
            <a:avLst/>
          </a:prstGeom>
        </p:spPr>
        <p:txBody>
          <a:bodyPr wrap="square">
            <a:spAutoFit/>
          </a:bodyPr>
          <a:lstStyle/>
          <a:p>
            <a:pPr algn="ctr"/>
            <a:r>
              <a:rPr lang="fr-FR" sz="1400" b="1" dirty="0">
                <a:solidFill>
                  <a:schemeClr val="bg1"/>
                </a:solidFill>
                <a:latin typeface="Lato" charset="0"/>
                <a:ea typeface="Lato" charset="0"/>
                <a:cs typeface="Lato" charset="0"/>
              </a:rPr>
              <a:t>2021</a:t>
            </a:r>
          </a:p>
          <a:p>
            <a:pPr algn="ctr"/>
            <a:r>
              <a:rPr lang="fr-FR" sz="1800" dirty="0">
                <a:solidFill>
                  <a:schemeClr val="bg1"/>
                </a:solidFill>
                <a:latin typeface="Lato" charset="0"/>
                <a:ea typeface="Lato" charset="0"/>
                <a:cs typeface="Lato" charset="0"/>
              </a:rPr>
              <a:t>PFE</a:t>
            </a:r>
          </a:p>
        </p:txBody>
      </p:sp>
    </p:spTree>
    <p:extLst>
      <p:ext uri="{BB962C8B-B14F-4D97-AF65-F5344CB8AC3E}">
        <p14:creationId xmlns:p14="http://schemas.microsoft.com/office/powerpoint/2010/main" val="215680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9684F-0EFC-4D88-A04C-204022BD5851}"/>
              </a:ext>
            </a:extLst>
          </p:cNvPr>
          <p:cNvSpPr/>
          <p:nvPr/>
        </p:nvSpPr>
        <p:spPr>
          <a:xfrm>
            <a:off x="106680" y="0"/>
            <a:ext cx="769442" cy="82353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9">
            <a:extLst>
              <a:ext uri="{FF2B5EF4-FFF2-40B4-BE49-F238E27FC236}">
                <a16:creationId xmlns:a16="http://schemas.microsoft.com/office/drawing/2014/main" id="{D038269F-2AD9-42B6-8F94-C862E7DB0043}"/>
              </a:ext>
            </a:extLst>
          </p:cNvPr>
          <p:cNvSpPr txBox="1"/>
          <p:nvPr/>
        </p:nvSpPr>
        <p:spPr>
          <a:xfrm rot="16200000">
            <a:off x="-1661207" y="2506563"/>
            <a:ext cx="4443269" cy="1077218"/>
          </a:xfrm>
          <a:prstGeom prst="rect">
            <a:avLst/>
          </a:prstGeom>
          <a:noFill/>
        </p:spPr>
        <p:txBody>
          <a:bodyPr wrap="none" rtlCol="0">
            <a:spAutoFit/>
          </a:bodyPr>
          <a:lstStyle/>
          <a:p>
            <a:pPr algn="ctr"/>
            <a:r>
              <a:rPr lang="fr-FR" sz="24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a:p>
            <a:pPr algn="ctr"/>
            <a:endParaRPr lang="fr-FR" sz="2000" dirty="0">
              <a:solidFill>
                <a:schemeClr val="bg1"/>
              </a:solidFill>
              <a:latin typeface="Lato" charset="0"/>
              <a:ea typeface="Lato" charset="0"/>
              <a:cs typeface="Lato" charset="0"/>
            </a:endParaRPr>
          </a:p>
        </p:txBody>
      </p:sp>
      <p:sp>
        <p:nvSpPr>
          <p:cNvPr id="8" name="ZoneTexte 9">
            <a:extLst>
              <a:ext uri="{FF2B5EF4-FFF2-40B4-BE49-F238E27FC236}">
                <a16:creationId xmlns:a16="http://schemas.microsoft.com/office/drawing/2014/main" id="{720EAC3F-93CB-4D45-A087-89A032500D1C}"/>
              </a:ext>
            </a:extLst>
          </p:cNvPr>
          <p:cNvSpPr txBox="1"/>
          <p:nvPr/>
        </p:nvSpPr>
        <p:spPr>
          <a:xfrm>
            <a:off x="1188298" y="21852"/>
            <a:ext cx="3658022" cy="338554"/>
          </a:xfrm>
          <a:prstGeom prst="rect">
            <a:avLst/>
          </a:prstGeom>
          <a:noFill/>
        </p:spPr>
        <p:txBody>
          <a:bodyPr wrap="square" rtlCol="0">
            <a:spAutoFit/>
          </a:bodyPr>
          <a:lstStyle/>
          <a:p>
            <a:r>
              <a:rPr lang="fr-FR" sz="1600" dirty="0" err="1">
                <a:solidFill>
                  <a:schemeClr val="bg1"/>
                </a:solidFill>
                <a:latin typeface="Lato" charset="0"/>
                <a:ea typeface="Lato" charset="0"/>
                <a:cs typeface="Lato" charset="0"/>
              </a:rPr>
              <a:t>Comparison</a:t>
            </a:r>
            <a:r>
              <a:rPr lang="fr-FR" sz="1600" dirty="0">
                <a:solidFill>
                  <a:schemeClr val="bg1"/>
                </a:solidFill>
                <a:latin typeface="Lato" charset="0"/>
                <a:ea typeface="Lato" charset="0"/>
                <a:cs typeface="Lato" charset="0"/>
              </a:rPr>
              <a:t> of </a:t>
            </a:r>
            <a:r>
              <a:rPr lang="fr-FR" sz="1600" dirty="0" err="1">
                <a:solidFill>
                  <a:schemeClr val="bg1"/>
                </a:solidFill>
                <a:latin typeface="Lato" charset="0"/>
                <a:ea typeface="Lato" charset="0"/>
                <a:cs typeface="Lato" charset="0"/>
              </a:rPr>
              <a:t>Existing</a:t>
            </a:r>
            <a:r>
              <a:rPr lang="fr-FR" sz="1600" dirty="0">
                <a:solidFill>
                  <a:schemeClr val="bg1"/>
                </a:solidFill>
                <a:latin typeface="Lato" charset="0"/>
                <a:ea typeface="Lato" charset="0"/>
                <a:cs typeface="Lato" charset="0"/>
              </a:rPr>
              <a:t>  solutions</a:t>
            </a:r>
          </a:p>
        </p:txBody>
      </p:sp>
      <p:pic>
        <p:nvPicPr>
          <p:cNvPr id="10" name="Picture 9">
            <a:extLst>
              <a:ext uri="{FF2B5EF4-FFF2-40B4-BE49-F238E27FC236}">
                <a16:creationId xmlns:a16="http://schemas.microsoft.com/office/drawing/2014/main" id="{DDA9AD1D-8907-4738-AE92-14DA5975BFA8}"/>
              </a:ext>
            </a:extLst>
          </p:cNvPr>
          <p:cNvPicPr>
            <a:picLocks noChangeAspect="1"/>
          </p:cNvPicPr>
          <p:nvPr/>
        </p:nvPicPr>
        <p:blipFill>
          <a:blip r:embed="rId3"/>
          <a:stretch>
            <a:fillRect/>
          </a:stretch>
        </p:blipFill>
        <p:spPr>
          <a:xfrm>
            <a:off x="3415154" y="1295528"/>
            <a:ext cx="6399406" cy="4527882"/>
          </a:xfrm>
          <a:prstGeom prst="rect">
            <a:avLst/>
          </a:prstGeom>
        </p:spPr>
      </p:pic>
      <p:sp>
        <p:nvSpPr>
          <p:cNvPr id="11" name="Rectangle 10">
            <a:extLst>
              <a:ext uri="{FF2B5EF4-FFF2-40B4-BE49-F238E27FC236}">
                <a16:creationId xmlns:a16="http://schemas.microsoft.com/office/drawing/2014/main" id="{C5859CDF-3DE8-4430-BE0D-F961CAF63544}"/>
              </a:ext>
            </a:extLst>
          </p:cNvPr>
          <p:cNvSpPr/>
          <p:nvPr/>
        </p:nvSpPr>
        <p:spPr>
          <a:xfrm>
            <a:off x="22356" y="6280030"/>
            <a:ext cx="747086" cy="56050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2AE86E75-6AB0-427D-ABD2-A16B5018D8ED}"/>
              </a:ext>
            </a:extLst>
          </p:cNvPr>
          <p:cNvSpPr/>
          <p:nvPr/>
        </p:nvSpPr>
        <p:spPr>
          <a:xfrm>
            <a:off x="45379" y="6255763"/>
            <a:ext cx="769442" cy="584775"/>
          </a:xfrm>
          <a:prstGeom prst="rect">
            <a:avLst/>
          </a:prstGeom>
        </p:spPr>
        <p:txBody>
          <a:bodyPr wrap="square">
            <a:spAutoFit/>
          </a:bodyPr>
          <a:lstStyle/>
          <a:p>
            <a:pPr algn="ctr"/>
            <a:r>
              <a:rPr lang="fr-FR" sz="1400" b="1" dirty="0">
                <a:solidFill>
                  <a:schemeClr val="bg1"/>
                </a:solidFill>
                <a:latin typeface="Lato" charset="0"/>
                <a:ea typeface="Lato" charset="0"/>
                <a:cs typeface="Lato" charset="0"/>
              </a:rPr>
              <a:t>2021</a:t>
            </a:r>
          </a:p>
          <a:p>
            <a:pPr algn="ctr"/>
            <a:r>
              <a:rPr lang="fr-FR" sz="1800" dirty="0">
                <a:solidFill>
                  <a:schemeClr val="bg1"/>
                </a:solidFill>
                <a:latin typeface="Lato" charset="0"/>
                <a:ea typeface="Lato" charset="0"/>
                <a:cs typeface="Lato" charset="0"/>
              </a:rPr>
              <a:t>PFE</a:t>
            </a:r>
          </a:p>
        </p:txBody>
      </p:sp>
    </p:spTree>
    <p:extLst>
      <p:ext uri="{BB962C8B-B14F-4D97-AF65-F5344CB8AC3E}">
        <p14:creationId xmlns:p14="http://schemas.microsoft.com/office/powerpoint/2010/main" val="133744346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5">
            <a:extLst>
              <a:ext uri="{FF2B5EF4-FFF2-40B4-BE49-F238E27FC236}">
                <a16:creationId xmlns:a16="http://schemas.microsoft.com/office/drawing/2014/main" id="{5ED458E6-7203-4940-B67E-7DD31A4AAB56}"/>
              </a:ext>
            </a:extLst>
          </p:cNvPr>
          <p:cNvSpPr>
            <a:spLocks noGrp="1"/>
          </p:cNvSpPr>
          <p:nvPr>
            <p:ph type="body" sz="quarter" idx="32"/>
          </p:nvPr>
        </p:nvSpPr>
        <p:spPr>
          <a:xfrm>
            <a:off x="7757325" y="1192452"/>
            <a:ext cx="3818211" cy="1336646"/>
          </a:xfrm>
        </p:spPr>
        <p:txBody>
          <a:bodyPr/>
          <a:lstStyle/>
          <a:p>
            <a:pPr lvl="0"/>
            <a:r>
              <a:rPr lang="fr-FR" dirty="0"/>
              <a:t>To </a:t>
            </a:r>
            <a:r>
              <a:rPr lang="fr-FR" dirty="0" err="1"/>
              <a:t>create</a:t>
            </a:r>
            <a:r>
              <a:rPr lang="fr-FR" dirty="0"/>
              <a:t> </a:t>
            </a:r>
            <a:r>
              <a:rPr lang="fr-FR" dirty="0" err="1"/>
              <a:t>workouts</a:t>
            </a:r>
            <a:r>
              <a:rPr lang="fr-FR" dirty="0"/>
              <a:t> with </a:t>
            </a:r>
            <a:r>
              <a:rPr lang="fr-FR" dirty="0" err="1"/>
              <a:t>daily</a:t>
            </a:r>
            <a:r>
              <a:rPr lang="fr-FR" dirty="0"/>
              <a:t> instructions </a:t>
            </a:r>
          </a:p>
          <a:p>
            <a:endParaRPr lang="fr-FR" dirty="0"/>
          </a:p>
        </p:txBody>
      </p:sp>
      <p:sp>
        <p:nvSpPr>
          <p:cNvPr id="32" name="Text Placeholder 7">
            <a:extLst>
              <a:ext uri="{FF2B5EF4-FFF2-40B4-BE49-F238E27FC236}">
                <a16:creationId xmlns:a16="http://schemas.microsoft.com/office/drawing/2014/main" id="{30841E8F-7EF8-4AC5-B93A-1ADBB12601B2}"/>
              </a:ext>
            </a:extLst>
          </p:cNvPr>
          <p:cNvSpPr>
            <a:spLocks noGrp="1"/>
          </p:cNvSpPr>
          <p:nvPr>
            <p:ph type="body" sz="quarter" idx="34"/>
          </p:nvPr>
        </p:nvSpPr>
        <p:spPr>
          <a:xfrm>
            <a:off x="8008713" y="3710943"/>
            <a:ext cx="3566823" cy="1401670"/>
          </a:xfrm>
        </p:spPr>
        <p:txBody>
          <a:bodyPr/>
          <a:lstStyle/>
          <a:p>
            <a:r>
              <a:rPr lang="fr-FR" dirty="0"/>
              <a:t>To manage users and </a:t>
            </a:r>
            <a:r>
              <a:rPr lang="fr-FR" dirty="0" err="1"/>
              <a:t>workouts</a:t>
            </a:r>
            <a:r>
              <a:rPr lang="fr-FR" dirty="0"/>
              <a:t> </a:t>
            </a:r>
            <a:r>
              <a:rPr lang="fr-FR" dirty="0" err="1"/>
              <a:t>effectively</a:t>
            </a:r>
            <a:endParaRPr lang="fr-FR" dirty="0"/>
          </a:p>
        </p:txBody>
      </p:sp>
      <p:sp>
        <p:nvSpPr>
          <p:cNvPr id="33" name="Text Placeholder 9">
            <a:extLst>
              <a:ext uri="{FF2B5EF4-FFF2-40B4-BE49-F238E27FC236}">
                <a16:creationId xmlns:a16="http://schemas.microsoft.com/office/drawing/2014/main" id="{5BC0BB02-A575-4DF3-A2B5-86BDCE62EDFF}"/>
              </a:ext>
            </a:extLst>
          </p:cNvPr>
          <p:cNvSpPr>
            <a:spLocks noGrp="1"/>
          </p:cNvSpPr>
          <p:nvPr>
            <p:ph type="body" sz="quarter" idx="36"/>
          </p:nvPr>
        </p:nvSpPr>
        <p:spPr>
          <a:xfrm>
            <a:off x="1128010" y="884399"/>
            <a:ext cx="4147377" cy="1401273"/>
          </a:xfrm>
        </p:spPr>
        <p:txBody>
          <a:bodyPr/>
          <a:lstStyle/>
          <a:p>
            <a:pPr algn="l"/>
            <a:r>
              <a:rPr lang="fr-FR" dirty="0"/>
              <a:t>To connect with other users to </a:t>
            </a:r>
            <a:r>
              <a:rPr lang="fr-FR" dirty="0" err="1"/>
              <a:t>stay</a:t>
            </a:r>
            <a:r>
              <a:rPr lang="fr-FR" dirty="0"/>
              <a:t> </a:t>
            </a:r>
            <a:r>
              <a:rPr lang="fr-FR" dirty="0" err="1"/>
              <a:t>motivated</a:t>
            </a:r>
            <a:r>
              <a:rPr lang="fr-FR" dirty="0"/>
              <a:t>.</a:t>
            </a:r>
          </a:p>
        </p:txBody>
      </p:sp>
      <p:sp>
        <p:nvSpPr>
          <p:cNvPr id="34" name="Text Placeholder 11">
            <a:extLst>
              <a:ext uri="{FF2B5EF4-FFF2-40B4-BE49-F238E27FC236}">
                <a16:creationId xmlns:a16="http://schemas.microsoft.com/office/drawing/2014/main" id="{C4830731-80B5-4527-AC70-7866976C6EB3}"/>
              </a:ext>
            </a:extLst>
          </p:cNvPr>
          <p:cNvSpPr>
            <a:spLocks noGrp="1"/>
          </p:cNvSpPr>
          <p:nvPr>
            <p:ph type="body" sz="quarter" idx="38"/>
          </p:nvPr>
        </p:nvSpPr>
        <p:spPr>
          <a:xfrm>
            <a:off x="1407111" y="5112613"/>
            <a:ext cx="3785636" cy="729340"/>
          </a:xfrm>
        </p:spPr>
        <p:txBody>
          <a:bodyPr/>
          <a:lstStyle/>
          <a:p>
            <a:pPr algn="l"/>
            <a:r>
              <a:rPr lang="fr-FR" dirty="0"/>
              <a:t>To </a:t>
            </a:r>
            <a:r>
              <a:rPr lang="fr-FR" dirty="0" err="1"/>
              <a:t>receive</a:t>
            </a:r>
            <a:r>
              <a:rPr lang="fr-FR" dirty="0"/>
              <a:t> </a:t>
            </a:r>
            <a:r>
              <a:rPr lang="fr-FR" dirty="0" err="1"/>
              <a:t>workout</a:t>
            </a:r>
            <a:r>
              <a:rPr lang="fr-FR" dirty="0"/>
              <a:t> program </a:t>
            </a:r>
            <a:r>
              <a:rPr lang="fr-FR" dirty="0" err="1"/>
              <a:t>based</a:t>
            </a:r>
            <a:r>
              <a:rPr lang="fr-FR" dirty="0"/>
              <a:t> on certain condition</a:t>
            </a:r>
          </a:p>
        </p:txBody>
      </p:sp>
      <p:sp>
        <p:nvSpPr>
          <p:cNvPr id="39" name="ZoneTexte 9"/>
          <p:cNvSpPr txBox="1"/>
          <p:nvPr/>
        </p:nvSpPr>
        <p:spPr>
          <a:xfrm rot="16200000">
            <a:off x="-1647757" y="2881662"/>
            <a:ext cx="4443269" cy="1077218"/>
          </a:xfrm>
          <a:prstGeom prst="rect">
            <a:avLst/>
          </a:prstGeom>
          <a:noFill/>
        </p:spPr>
        <p:txBody>
          <a:bodyPr wrap="none" rtlCol="0">
            <a:spAutoFit/>
          </a:bodyPr>
          <a:lstStyle/>
          <a:p>
            <a:pPr algn="ctr"/>
            <a:r>
              <a:rPr lang="fr-FR" sz="24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a:p>
            <a:pPr algn="ctr"/>
            <a:endParaRPr lang="fr-FR" sz="2000" dirty="0">
              <a:solidFill>
                <a:schemeClr val="bg1"/>
              </a:solidFill>
              <a:latin typeface="Lato" charset="0"/>
              <a:ea typeface="Lato" charset="0"/>
              <a:cs typeface="Lato" charset="0"/>
            </a:endParaRPr>
          </a:p>
        </p:txBody>
      </p:sp>
      <p:sp>
        <p:nvSpPr>
          <p:cNvPr id="40" name="ZoneTexte 9"/>
          <p:cNvSpPr txBox="1"/>
          <p:nvPr/>
        </p:nvSpPr>
        <p:spPr>
          <a:xfrm>
            <a:off x="1188298" y="21852"/>
            <a:ext cx="2437399"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2.3</a:t>
            </a:r>
            <a:r>
              <a:rPr lang="fr-FR" sz="2000" b="1"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Proposed</a:t>
            </a:r>
            <a:r>
              <a:rPr lang="fr-FR" sz="1600" dirty="0">
                <a:solidFill>
                  <a:schemeClr val="bg1"/>
                </a:solidFill>
                <a:latin typeface="Lato" charset="0"/>
                <a:ea typeface="Lato" charset="0"/>
                <a:cs typeface="Lato" charset="0"/>
              </a:rPr>
              <a:t> solution</a:t>
            </a:r>
          </a:p>
        </p:txBody>
      </p:sp>
      <p:cxnSp>
        <p:nvCxnSpPr>
          <p:cNvPr id="41"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42" name="Straight Connector 26"/>
          <p:cNvCxnSpPr/>
          <p:nvPr/>
        </p:nvCxnSpPr>
        <p:spPr>
          <a:xfrm>
            <a:off x="113598" y="4662853"/>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6193766"/>
            <a:ext cx="747086" cy="646772"/>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latin typeface="Lato" charset="0"/>
                <a:ea typeface="Lato" charset="0"/>
                <a:cs typeface="Lato" charset="0"/>
              </a:rPr>
              <a:t>2021</a:t>
            </a:r>
          </a:p>
          <a:p>
            <a:pPr algn="ctr"/>
            <a:r>
              <a:rPr lang="fr-FR" sz="1800" dirty="0">
                <a:solidFill>
                  <a:schemeClr val="bg1"/>
                </a:solidFill>
                <a:latin typeface="Lato" charset="0"/>
                <a:ea typeface="Lato" charset="0"/>
                <a:cs typeface="Lato" charset="0"/>
              </a:rPr>
              <a:t>PFE</a:t>
            </a:r>
          </a:p>
        </p:txBody>
      </p:sp>
      <p:sp>
        <p:nvSpPr>
          <p:cNvPr id="13" name="Rectangle 12"/>
          <p:cNvSpPr/>
          <p:nvPr/>
        </p:nvSpPr>
        <p:spPr>
          <a:xfrm>
            <a:off x="0" y="119517"/>
            <a:ext cx="747086" cy="764882"/>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p:cNvSpPr/>
          <p:nvPr/>
        </p:nvSpPr>
        <p:spPr>
          <a:xfrm>
            <a:off x="4973933" y="2644065"/>
            <a:ext cx="2723104" cy="2133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lumMod val="50000"/>
                  </a:schemeClr>
                </a:solidFill>
                <a:latin typeface="Roboto Condensed Light (En-têtes)"/>
              </a:rPr>
              <a:t>Our Solution</a:t>
            </a:r>
          </a:p>
        </p:txBody>
      </p:sp>
    </p:spTree>
    <p:extLst>
      <p:ext uri="{BB962C8B-B14F-4D97-AF65-F5344CB8AC3E}">
        <p14:creationId xmlns:p14="http://schemas.microsoft.com/office/powerpoint/2010/main" val="20046032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ctrTitle"/>
          </p:nvPr>
        </p:nvSpPr>
        <p:spPr>
          <a:xfrm>
            <a:off x="2150347" y="2725053"/>
            <a:ext cx="9525838" cy="733115"/>
          </a:xfrm>
        </p:spPr>
        <p:txBody>
          <a:bodyPr/>
          <a:lstStyle/>
          <a:p>
            <a:r>
              <a:rPr lang="fr-FR" sz="5400" b="1" dirty="0" err="1">
                <a:latin typeface="Lato"/>
              </a:rPr>
              <a:t>Specifications</a:t>
            </a:r>
            <a:endParaRPr lang="fr-FR" sz="5400" b="1" dirty="0">
              <a:latin typeface="Lato"/>
            </a:endParaRPr>
          </a:p>
        </p:txBody>
      </p:sp>
      <p:sp>
        <p:nvSpPr>
          <p:cNvPr id="6" name="Titre 1"/>
          <p:cNvSpPr txBox="1">
            <a:spLocks/>
          </p:cNvSpPr>
          <p:nvPr/>
        </p:nvSpPr>
        <p:spPr>
          <a:xfrm>
            <a:off x="8287052" y="1295312"/>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3.0</a:t>
            </a:r>
          </a:p>
        </p:txBody>
      </p:sp>
    </p:spTree>
    <p:extLst>
      <p:ext uri="{BB962C8B-B14F-4D97-AF65-F5344CB8AC3E}">
        <p14:creationId xmlns:p14="http://schemas.microsoft.com/office/powerpoint/2010/main" val="963373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311880" y="362309"/>
            <a:ext cx="9156369" cy="1226499"/>
          </a:xfrm>
        </p:spPr>
        <p:txBody>
          <a:bodyPr/>
          <a:lstStyle/>
          <a:p>
            <a:r>
              <a:rPr lang="fr-FR" sz="4000" b="1" dirty="0"/>
              <a:t>3.0   </a:t>
            </a:r>
            <a:r>
              <a:rPr lang="fr-FR" sz="4000" b="1" dirty="0" err="1"/>
              <a:t>Specifications</a:t>
            </a:r>
            <a:endParaRPr lang="en-US" sz="4000" dirty="0"/>
          </a:p>
        </p:txBody>
      </p:sp>
      <p:grpSp>
        <p:nvGrpSpPr>
          <p:cNvPr id="5" name="Group 4"/>
          <p:cNvGrpSpPr/>
          <p:nvPr/>
        </p:nvGrpSpPr>
        <p:grpSpPr>
          <a:xfrm>
            <a:off x="4906107" y="3482074"/>
            <a:ext cx="6286501" cy="574688"/>
            <a:chOff x="4906107" y="3184231"/>
            <a:chExt cx="6286501" cy="574688"/>
          </a:xfrm>
        </p:grpSpPr>
        <p:sp>
          <p:nvSpPr>
            <p:cNvPr id="10" name="Subtitle 1"/>
            <p:cNvSpPr txBox="1">
              <a:spLocks/>
            </p:cNvSpPr>
            <p:nvPr/>
          </p:nvSpPr>
          <p:spPr>
            <a:xfrm>
              <a:off x="4906107" y="3184231"/>
              <a:ext cx="6286501"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3.2    </a:t>
              </a:r>
              <a:r>
                <a:rPr lang="fr-FR" sz="3600" dirty="0" err="1"/>
                <a:t>functional</a:t>
              </a:r>
              <a:r>
                <a:rPr lang="fr-FR" sz="3600" dirty="0"/>
                <a:t> </a:t>
              </a:r>
              <a:r>
                <a:rPr lang="fr-FR" sz="3600" dirty="0" err="1"/>
                <a:t>needs</a:t>
              </a:r>
              <a:endParaRPr lang="fr-FR" sz="3600" dirty="0"/>
            </a:p>
          </p:txBody>
        </p:sp>
        <p:cxnSp>
          <p:nvCxnSpPr>
            <p:cNvPr id="11" name="Straight Connector 26"/>
            <p:cNvCxnSpPr/>
            <p:nvPr/>
          </p:nvCxnSpPr>
          <p:spPr>
            <a:xfrm>
              <a:off x="5892582" y="3308637"/>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01980" y="2248097"/>
            <a:ext cx="7131485" cy="574688"/>
            <a:chOff x="4906106" y="4206626"/>
            <a:chExt cx="7131485" cy="574688"/>
          </a:xfrm>
        </p:grpSpPr>
        <p:sp>
          <p:nvSpPr>
            <p:cNvPr id="15" name="Subtitle 1"/>
            <p:cNvSpPr txBox="1">
              <a:spLocks/>
            </p:cNvSpPr>
            <p:nvPr/>
          </p:nvSpPr>
          <p:spPr>
            <a:xfrm>
              <a:off x="4906106" y="4206626"/>
              <a:ext cx="7131485"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3.1    </a:t>
              </a:r>
              <a:r>
                <a:rPr lang="fr-FR" sz="3500" dirty="0"/>
                <a:t>System </a:t>
              </a:r>
              <a:r>
                <a:rPr lang="fr-FR" sz="3500" dirty="0" err="1"/>
                <a:t>actors</a:t>
              </a:r>
              <a:endParaRPr lang="fr-FR" sz="3500" dirty="0"/>
            </a:p>
          </p:txBody>
        </p:sp>
        <p:cxnSp>
          <p:nvCxnSpPr>
            <p:cNvPr id="16" name="Straight Connector 26"/>
            <p:cNvCxnSpPr/>
            <p:nvPr/>
          </p:nvCxnSpPr>
          <p:spPr>
            <a:xfrm>
              <a:off x="5892582" y="4331032"/>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4877529" y="5341910"/>
            <a:ext cx="6286501" cy="1136319"/>
            <a:chOff x="4906107" y="2517091"/>
            <a:chExt cx="6286501" cy="1136319"/>
          </a:xfrm>
        </p:grpSpPr>
        <p:sp>
          <p:nvSpPr>
            <p:cNvPr id="13" name="Subtitle 1"/>
            <p:cNvSpPr txBox="1">
              <a:spLocks/>
            </p:cNvSpPr>
            <p:nvPr/>
          </p:nvSpPr>
          <p:spPr>
            <a:xfrm>
              <a:off x="4906107" y="2517091"/>
              <a:ext cx="6286501"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3.4    </a:t>
              </a:r>
              <a:r>
                <a:rPr lang="fr-FR" sz="3600" dirty="0"/>
                <a:t>General use case  </a:t>
              </a:r>
              <a:r>
                <a:rPr lang="fr-FR" sz="3600" dirty="0" err="1"/>
                <a:t>diagram</a:t>
              </a:r>
              <a:endParaRPr lang="fr-FR" sz="3600" dirty="0"/>
            </a:p>
          </p:txBody>
        </p:sp>
        <p:cxnSp>
          <p:nvCxnSpPr>
            <p:cNvPr id="14" name="Straight Connector 26"/>
            <p:cNvCxnSpPr/>
            <p:nvPr/>
          </p:nvCxnSpPr>
          <p:spPr>
            <a:xfrm>
              <a:off x="5892582" y="3308637"/>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0" y="0"/>
            <a:ext cx="1224951" cy="1069675"/>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Subtitle 1">
            <a:extLst>
              <a:ext uri="{FF2B5EF4-FFF2-40B4-BE49-F238E27FC236}">
                <a16:creationId xmlns:a16="http://schemas.microsoft.com/office/drawing/2014/main" id="{1C696FFC-575D-44DA-BA2F-F0CEDEF4BD94}"/>
              </a:ext>
            </a:extLst>
          </p:cNvPr>
          <p:cNvSpPr txBox="1">
            <a:spLocks/>
          </p:cNvSpPr>
          <p:nvPr/>
        </p:nvSpPr>
        <p:spPr>
          <a:xfrm>
            <a:off x="4877529" y="4075659"/>
            <a:ext cx="6286501"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3.3    </a:t>
            </a:r>
            <a:r>
              <a:rPr lang="fr-FR" sz="3600" dirty="0"/>
              <a:t>Non </a:t>
            </a:r>
            <a:r>
              <a:rPr lang="fr-FR" sz="3600" dirty="0" err="1"/>
              <a:t>functional</a:t>
            </a:r>
            <a:r>
              <a:rPr lang="fr-FR" sz="3600" dirty="0"/>
              <a:t> </a:t>
            </a:r>
            <a:r>
              <a:rPr lang="fr-FR" sz="3600" dirty="0" err="1"/>
              <a:t>requirements</a:t>
            </a:r>
            <a:endParaRPr lang="fr-FR" sz="3600" dirty="0"/>
          </a:p>
        </p:txBody>
      </p:sp>
    </p:spTree>
    <p:extLst>
      <p:ext uri="{BB962C8B-B14F-4D97-AF65-F5344CB8AC3E}">
        <p14:creationId xmlns:p14="http://schemas.microsoft.com/office/powerpoint/2010/main" val="401129033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745471" y="3343777"/>
            <a:ext cx="2215671" cy="353943"/>
          </a:xfrm>
          <a:prstGeom prst="rect">
            <a:avLst/>
          </a:prstGeom>
          <a:noFill/>
        </p:spPr>
        <p:txBody>
          <a:bodyPr wrap="none" rtlCol="0">
            <a:spAutoFit/>
          </a:bodyPr>
          <a:lstStyle/>
          <a:p>
            <a:pPr algn="ctr"/>
            <a:r>
              <a:rPr lang="fr-FR" sz="1700" b="1" dirty="0">
                <a:solidFill>
                  <a:schemeClr val="bg1"/>
                </a:solidFill>
                <a:latin typeface="Lato" charset="0"/>
                <a:ea typeface="Lato" charset="0"/>
                <a:cs typeface="Lato" charset="0"/>
              </a:rPr>
              <a:t>3.0     </a:t>
            </a:r>
            <a:r>
              <a:rPr lang="fr-FR" sz="1700" b="1" dirty="0" err="1">
                <a:solidFill>
                  <a:schemeClr val="bg1"/>
                </a:solidFill>
                <a:latin typeface="Lato" charset="0"/>
                <a:ea typeface="Lato" charset="0"/>
                <a:cs typeface="Lato" charset="0"/>
              </a:rPr>
              <a:t>Specifications</a:t>
            </a:r>
            <a:endParaRPr lang="fr-FR" sz="1700" dirty="0">
              <a:solidFill>
                <a:schemeClr val="bg1"/>
              </a:solidFill>
              <a:latin typeface="Lato" charset="0"/>
              <a:ea typeface="Lato" charset="0"/>
              <a:cs typeface="Lato" charset="0"/>
            </a:endParaRPr>
          </a:p>
        </p:txBody>
      </p:sp>
      <p:sp>
        <p:nvSpPr>
          <p:cNvPr id="5" name="ZoneTexte 9"/>
          <p:cNvSpPr txBox="1"/>
          <p:nvPr/>
        </p:nvSpPr>
        <p:spPr>
          <a:xfrm>
            <a:off x="1188298" y="21852"/>
            <a:ext cx="2039276"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3.1</a:t>
            </a:r>
            <a:r>
              <a:rPr lang="fr-FR" sz="2000" b="1" dirty="0">
                <a:solidFill>
                  <a:schemeClr val="bg1"/>
                </a:solidFill>
                <a:latin typeface="Lato" charset="0"/>
                <a:ea typeface="Lato" charset="0"/>
                <a:cs typeface="Lato" charset="0"/>
              </a:rPr>
              <a:t>    </a:t>
            </a:r>
            <a:r>
              <a:rPr lang="fr-FR" sz="1600" dirty="0">
                <a:solidFill>
                  <a:schemeClr val="bg1"/>
                </a:solidFill>
                <a:latin typeface="Lato" charset="0"/>
                <a:ea typeface="Lato" charset="0"/>
                <a:cs typeface="Lato" charset="0"/>
              </a:rPr>
              <a:t>System </a:t>
            </a:r>
            <a:r>
              <a:rPr lang="fr-FR" sz="1600" dirty="0" err="1">
                <a:solidFill>
                  <a:schemeClr val="bg1"/>
                </a:solidFill>
                <a:latin typeface="Lato" charset="0"/>
                <a:ea typeface="Lato" charset="0"/>
                <a:cs typeface="Lato" charset="0"/>
              </a:rPr>
              <a:t>actors</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5569719"/>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225393" y="3691323"/>
            <a:ext cx="1675777" cy="442674"/>
          </a:xfrm>
          <a:prstGeom prst="roundRect">
            <a:avLst/>
          </a:prstGeom>
          <a:solidFill>
            <a:srgbClr val="1A97D7"/>
          </a:solidFill>
        </p:spPr>
        <p:txBody>
          <a:bodyPr wrap="square" rtlCol="0">
            <a:spAutoFit/>
          </a:bodyPr>
          <a:lstStyle/>
          <a:p>
            <a:r>
              <a:rPr lang="fr-FR" sz="2000" dirty="0">
                <a:solidFill>
                  <a:schemeClr val="bg1"/>
                </a:solidFill>
                <a:latin typeface="Lato" charset="0"/>
                <a:ea typeface="Lato" charset="0"/>
                <a:cs typeface="Lato" charset="0"/>
              </a:rPr>
              <a:t>User</a:t>
            </a:r>
            <a:endParaRPr lang="en-US" sz="2000" i="0" dirty="0">
              <a:solidFill>
                <a:schemeClr val="bg1"/>
              </a:solidFill>
              <a:latin typeface="Lato" charset="0"/>
              <a:ea typeface="Lato" charset="0"/>
              <a:cs typeface="Lato" charset="0"/>
            </a:endParaRPr>
          </a:p>
        </p:txBody>
      </p:sp>
      <p:sp>
        <p:nvSpPr>
          <p:cNvPr id="30" name="TextBox 29"/>
          <p:cNvSpPr txBox="1"/>
          <p:nvPr/>
        </p:nvSpPr>
        <p:spPr>
          <a:xfrm>
            <a:off x="8617654" y="4905708"/>
            <a:ext cx="2182617" cy="442674"/>
          </a:xfrm>
          <a:prstGeom prst="roundRect">
            <a:avLst/>
          </a:prstGeom>
          <a:solidFill>
            <a:srgbClr val="1A97D7"/>
          </a:solidFill>
        </p:spPr>
        <p:txBody>
          <a:bodyPr wrap="square" rtlCol="0">
            <a:spAutoFit/>
          </a:bodyPr>
          <a:lstStyle/>
          <a:p>
            <a:r>
              <a:rPr lang="en-US" sz="2000" dirty="0">
                <a:solidFill>
                  <a:schemeClr val="bg1"/>
                </a:solidFill>
                <a:latin typeface="Lato" charset="0"/>
                <a:ea typeface="Lato" charset="0"/>
                <a:cs typeface="Lato" charset="0"/>
              </a:rPr>
              <a:t>Administrator</a:t>
            </a:r>
            <a:endParaRPr lang="en-US" sz="2000" i="0" dirty="0">
              <a:solidFill>
                <a:schemeClr val="bg1"/>
              </a:solidFill>
              <a:latin typeface="Lato" charset="0"/>
              <a:ea typeface="Lato" charset="0"/>
              <a:cs typeface="Lato" charset="0"/>
            </a:endParaRPr>
          </a:p>
        </p:txBody>
      </p:sp>
      <p:sp>
        <p:nvSpPr>
          <p:cNvPr id="16" name="Rectangle 15"/>
          <p:cNvSpPr/>
          <p:nvPr/>
        </p:nvSpPr>
        <p:spPr>
          <a:xfrm>
            <a:off x="0" y="6246198"/>
            <a:ext cx="776377" cy="5943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99803" y="6246198"/>
            <a:ext cx="1166755" cy="646331"/>
          </a:xfrm>
          <a:prstGeom prst="rect">
            <a:avLst/>
          </a:prstGeom>
        </p:spPr>
        <p:txBody>
          <a:bodyPr wrap="square">
            <a:spAutoFit/>
          </a:bodyPr>
          <a:lstStyle/>
          <a:p>
            <a:pPr algn="ctr"/>
            <a:r>
              <a:rPr lang="fr-FR" sz="1800" b="1" dirty="0">
                <a:solidFill>
                  <a:schemeClr val="bg1"/>
                </a:solidFill>
                <a:latin typeface="Lato" charset="0"/>
                <a:ea typeface="Lato" charset="0"/>
                <a:cs typeface="Lato" charset="0"/>
              </a:rPr>
              <a:t>2021</a:t>
            </a:r>
          </a:p>
          <a:p>
            <a:pPr algn="ctr"/>
            <a:r>
              <a:rPr lang="fr-FR" sz="1800" dirty="0">
                <a:solidFill>
                  <a:schemeClr val="bg1"/>
                </a:solidFill>
                <a:latin typeface="Lato" charset="0"/>
                <a:ea typeface="Lato" charset="0"/>
                <a:cs typeface="Lato" charset="0"/>
              </a:rPr>
              <a:t>PFE</a:t>
            </a:r>
          </a:p>
        </p:txBody>
      </p:sp>
      <p:sp>
        <p:nvSpPr>
          <p:cNvPr id="19" name="Rectangle 18"/>
          <p:cNvSpPr/>
          <p:nvPr/>
        </p:nvSpPr>
        <p:spPr>
          <a:xfrm>
            <a:off x="0" y="119517"/>
            <a:ext cx="776377" cy="68435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4C1EA355-F58D-4800-999A-2BE66EA6A628}"/>
              </a:ext>
            </a:extLst>
          </p:cNvPr>
          <p:cNvPicPr>
            <a:picLocks noChangeAspect="1"/>
          </p:cNvPicPr>
          <p:nvPr/>
        </p:nvPicPr>
        <p:blipFill>
          <a:blip r:embed="rId3"/>
          <a:stretch>
            <a:fillRect/>
          </a:stretch>
        </p:blipFill>
        <p:spPr>
          <a:xfrm>
            <a:off x="8191483" y="1611954"/>
            <a:ext cx="2887997" cy="3078938"/>
          </a:xfrm>
          <a:prstGeom prst="rect">
            <a:avLst/>
          </a:prstGeom>
        </p:spPr>
      </p:pic>
      <p:pic>
        <p:nvPicPr>
          <p:cNvPr id="10" name="Picture 9">
            <a:extLst>
              <a:ext uri="{FF2B5EF4-FFF2-40B4-BE49-F238E27FC236}">
                <a16:creationId xmlns:a16="http://schemas.microsoft.com/office/drawing/2014/main" id="{23EC5E38-94B3-449E-A27D-07ECFF45DDA0}"/>
              </a:ext>
            </a:extLst>
          </p:cNvPr>
          <p:cNvPicPr>
            <a:picLocks noChangeAspect="1"/>
          </p:cNvPicPr>
          <p:nvPr/>
        </p:nvPicPr>
        <p:blipFill>
          <a:blip r:embed="rId4"/>
          <a:stretch>
            <a:fillRect/>
          </a:stretch>
        </p:blipFill>
        <p:spPr>
          <a:xfrm>
            <a:off x="4228376" y="803867"/>
            <a:ext cx="1227480" cy="2562634"/>
          </a:xfrm>
          <a:prstGeom prst="rect">
            <a:avLst/>
          </a:prstGeom>
        </p:spPr>
      </p:pic>
    </p:spTree>
    <p:extLst>
      <p:ext uri="{BB962C8B-B14F-4D97-AF65-F5344CB8AC3E}">
        <p14:creationId xmlns:p14="http://schemas.microsoft.com/office/powerpoint/2010/main" val="2066573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1699007" y="177164"/>
            <a:ext cx="2307728" cy="559075"/>
          </a:xfrm>
        </p:spPr>
        <p:txBody>
          <a:bodyPr/>
          <a:lstStyle/>
          <a:p>
            <a:r>
              <a:rPr lang="en-US" sz="3000" b="1" dirty="0">
                <a:solidFill>
                  <a:srgbClr val="4A3851"/>
                </a:solidFill>
                <a:latin typeface="Lato" charset="0"/>
                <a:ea typeface="Lato" charset="0"/>
                <a:cs typeface="Lato" charset="0"/>
              </a:rPr>
              <a:t>PLAN</a:t>
            </a:r>
          </a:p>
        </p:txBody>
      </p:sp>
      <p:cxnSp>
        <p:nvCxnSpPr>
          <p:cNvPr id="26" name="Connecteur droit 54"/>
          <p:cNvCxnSpPr/>
          <p:nvPr/>
        </p:nvCxnSpPr>
        <p:spPr>
          <a:xfrm flipH="1" flipV="1">
            <a:off x="1782240" y="798048"/>
            <a:ext cx="8229600" cy="35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285034" y="3003974"/>
            <a:ext cx="1135295" cy="1728324"/>
            <a:chOff x="1425708" y="3003974"/>
            <a:chExt cx="1135295" cy="1728324"/>
          </a:xfrm>
        </p:grpSpPr>
        <p:sp>
          <p:nvSpPr>
            <p:cNvPr id="27" name="ZoneTexte 3"/>
            <p:cNvSpPr txBox="1"/>
            <p:nvPr/>
          </p:nvSpPr>
          <p:spPr>
            <a:xfrm>
              <a:off x="1425708" y="4024412"/>
              <a:ext cx="1135295" cy="707886"/>
            </a:xfrm>
            <a:prstGeom prst="rect">
              <a:avLst/>
            </a:prstGeom>
            <a:noFill/>
          </p:spPr>
          <p:txBody>
            <a:bodyPr wrap="square" rtlCol="0">
              <a:spAutoFit/>
            </a:bodyPr>
            <a:lstStyle/>
            <a:p>
              <a:pPr algn="ctr"/>
              <a:r>
                <a:rPr lang="fr-FR" sz="2000" dirty="0"/>
                <a:t>General </a:t>
              </a:r>
              <a:r>
                <a:rPr lang="fr-FR" sz="2000" dirty="0" err="1"/>
                <a:t>context</a:t>
              </a:r>
              <a:r>
                <a:rPr lang="fr-FR" sz="2000" dirty="0"/>
                <a:t> </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773" y="3003974"/>
              <a:ext cx="745163" cy="745163"/>
            </a:xfrm>
            <a:prstGeom prst="rect">
              <a:avLst/>
            </a:prstGeom>
            <a:ln>
              <a:noFill/>
            </a:ln>
            <a:effectLst>
              <a:outerShdw blurRad="190500" algn="tl" rotWithShape="0">
                <a:srgbClr val="000000">
                  <a:alpha val="70000"/>
                </a:srgbClr>
              </a:outerShdw>
            </a:effectLst>
          </p:spPr>
        </p:pic>
      </p:grpSp>
      <p:grpSp>
        <p:nvGrpSpPr>
          <p:cNvPr id="8" name="Group 7"/>
          <p:cNvGrpSpPr/>
          <p:nvPr/>
        </p:nvGrpSpPr>
        <p:grpSpPr>
          <a:xfrm>
            <a:off x="2589387" y="3003974"/>
            <a:ext cx="2060585" cy="1891670"/>
            <a:chOff x="3080880" y="3003974"/>
            <a:chExt cx="2060585" cy="1891670"/>
          </a:xfrm>
        </p:grpSpPr>
        <p:sp>
          <p:nvSpPr>
            <p:cNvPr id="28" name="ZoneTexte 40"/>
            <p:cNvSpPr txBox="1"/>
            <p:nvPr/>
          </p:nvSpPr>
          <p:spPr>
            <a:xfrm>
              <a:off x="3080880" y="3879981"/>
              <a:ext cx="2060585" cy="1015663"/>
            </a:xfrm>
            <a:prstGeom prst="rect">
              <a:avLst/>
            </a:prstGeom>
            <a:noFill/>
          </p:spPr>
          <p:txBody>
            <a:bodyPr wrap="square" rtlCol="0">
              <a:spAutoFit/>
            </a:bodyPr>
            <a:lstStyle/>
            <a:p>
              <a:pPr algn="ctr"/>
              <a:r>
                <a:rPr lang="fr-FR" sz="2000" dirty="0" err="1"/>
                <a:t>Study</a:t>
              </a:r>
              <a:r>
                <a:rPr lang="fr-FR" sz="2000" dirty="0"/>
                <a:t> of the </a:t>
              </a:r>
              <a:r>
                <a:rPr lang="fr-FR" sz="2000" dirty="0" err="1"/>
                <a:t>existing</a:t>
              </a:r>
              <a:r>
                <a:rPr lang="fr-FR" sz="2000" dirty="0"/>
                <a:t> and </a:t>
              </a:r>
              <a:r>
                <a:rPr lang="fr-FR" sz="2000" dirty="0" err="1"/>
                <a:t>proposed</a:t>
              </a:r>
              <a:r>
                <a:rPr lang="fr-FR" sz="2000" dirty="0"/>
                <a:t> solution</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590" y="3003974"/>
              <a:ext cx="745163" cy="745163"/>
            </a:xfrm>
            <a:prstGeom prst="rect">
              <a:avLst/>
            </a:prstGeom>
            <a:ln>
              <a:noFill/>
            </a:ln>
            <a:effectLst>
              <a:outerShdw blurRad="190500" algn="tl" rotWithShape="0">
                <a:srgbClr val="000000">
                  <a:alpha val="70000"/>
                </a:srgbClr>
              </a:outerShdw>
            </a:effectLst>
          </p:spPr>
        </p:pic>
      </p:grpSp>
      <p:grpSp>
        <p:nvGrpSpPr>
          <p:cNvPr id="9" name="Group 8"/>
          <p:cNvGrpSpPr/>
          <p:nvPr/>
        </p:nvGrpSpPr>
        <p:grpSpPr>
          <a:xfrm>
            <a:off x="6503541" y="3003974"/>
            <a:ext cx="1538094" cy="1401282"/>
            <a:chOff x="5663412" y="3003974"/>
            <a:chExt cx="1538094" cy="1401282"/>
          </a:xfrm>
        </p:grpSpPr>
        <p:sp>
          <p:nvSpPr>
            <p:cNvPr id="29" name="ZoneTexte 44"/>
            <p:cNvSpPr txBox="1"/>
            <p:nvPr/>
          </p:nvSpPr>
          <p:spPr>
            <a:xfrm>
              <a:off x="5663412" y="4005146"/>
              <a:ext cx="1538094" cy="400110"/>
            </a:xfrm>
            <a:prstGeom prst="rect">
              <a:avLst/>
            </a:prstGeom>
            <a:noFill/>
          </p:spPr>
          <p:txBody>
            <a:bodyPr wrap="square" rtlCol="0">
              <a:spAutoFit/>
            </a:bodyPr>
            <a:lstStyle/>
            <a:p>
              <a:pPr algn="ctr"/>
              <a:r>
                <a:rPr lang="fr-FR" sz="2000" dirty="0"/>
                <a:t>Conception</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9862" y="3003974"/>
              <a:ext cx="745163" cy="745163"/>
            </a:xfrm>
            <a:prstGeom prst="rect">
              <a:avLst/>
            </a:prstGeom>
            <a:ln>
              <a:noFill/>
            </a:ln>
            <a:effectLst>
              <a:outerShdw blurRad="190500" algn="tl" rotWithShape="0">
                <a:srgbClr val="000000">
                  <a:alpha val="70000"/>
                </a:srgbClr>
              </a:outerShdw>
            </a:effectLst>
          </p:spPr>
        </p:pic>
      </p:grpSp>
      <p:grpSp>
        <p:nvGrpSpPr>
          <p:cNvPr id="10" name="Group 9"/>
          <p:cNvGrpSpPr/>
          <p:nvPr/>
        </p:nvGrpSpPr>
        <p:grpSpPr>
          <a:xfrm>
            <a:off x="8041636" y="3003974"/>
            <a:ext cx="1970204" cy="1423122"/>
            <a:chOff x="7495470" y="3003974"/>
            <a:chExt cx="1970204" cy="1423122"/>
          </a:xfrm>
        </p:grpSpPr>
        <p:sp>
          <p:nvSpPr>
            <p:cNvPr id="30" name="ZoneTexte 48"/>
            <p:cNvSpPr txBox="1"/>
            <p:nvPr/>
          </p:nvSpPr>
          <p:spPr>
            <a:xfrm>
              <a:off x="7495470" y="4026986"/>
              <a:ext cx="1970204" cy="400110"/>
            </a:xfrm>
            <a:prstGeom prst="rect">
              <a:avLst/>
            </a:prstGeom>
            <a:noFill/>
          </p:spPr>
          <p:txBody>
            <a:bodyPr wrap="square" rtlCol="0">
              <a:spAutoFit/>
            </a:bodyPr>
            <a:lstStyle/>
            <a:p>
              <a:pPr algn="ctr"/>
              <a:r>
                <a:rPr lang="fr-FR" sz="2000" dirty="0" err="1"/>
                <a:t>Realization</a:t>
              </a:r>
              <a:endParaRPr lang="fr-FR" sz="2000" dirty="0"/>
            </a:p>
          </p:txBody>
        </p:sp>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3870" y="3003974"/>
              <a:ext cx="745163" cy="745163"/>
            </a:xfrm>
            <a:prstGeom prst="rect">
              <a:avLst/>
            </a:prstGeom>
            <a:ln>
              <a:noFill/>
            </a:ln>
            <a:effectLst>
              <a:outerShdw blurRad="190500" algn="tl" rotWithShape="0">
                <a:srgbClr val="000000">
                  <a:alpha val="70000"/>
                </a:srgbClr>
              </a:outerShdw>
            </a:effectLst>
          </p:spPr>
        </p:pic>
      </p:grpSp>
      <p:grpSp>
        <p:nvGrpSpPr>
          <p:cNvPr id="11" name="Group 10"/>
          <p:cNvGrpSpPr/>
          <p:nvPr/>
        </p:nvGrpSpPr>
        <p:grpSpPr>
          <a:xfrm>
            <a:off x="9814761" y="3003974"/>
            <a:ext cx="1748215" cy="2045558"/>
            <a:chOff x="9626520" y="3003974"/>
            <a:chExt cx="1748215" cy="2045558"/>
          </a:xfrm>
        </p:grpSpPr>
        <p:sp>
          <p:nvSpPr>
            <p:cNvPr id="31" name="ZoneTexte 51"/>
            <p:cNvSpPr txBox="1"/>
            <p:nvPr/>
          </p:nvSpPr>
          <p:spPr>
            <a:xfrm>
              <a:off x="9626520" y="4033869"/>
              <a:ext cx="1748215" cy="1015663"/>
            </a:xfrm>
            <a:prstGeom prst="rect">
              <a:avLst/>
            </a:prstGeom>
            <a:noFill/>
          </p:spPr>
          <p:txBody>
            <a:bodyPr wrap="square" rtlCol="0">
              <a:spAutoFit/>
            </a:bodyPr>
            <a:lstStyle/>
            <a:p>
              <a:pPr algn="ctr"/>
              <a:r>
                <a:rPr lang="fr-FR" sz="2000" dirty="0"/>
                <a:t>Conclusion</a:t>
              </a:r>
            </a:p>
            <a:p>
              <a:pPr algn="ctr"/>
              <a:r>
                <a:rPr lang="fr-FR" sz="2000" dirty="0"/>
                <a:t>and perspectives</a:t>
              </a:r>
            </a:p>
          </p:txBody>
        </p: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09580" y="3003974"/>
              <a:ext cx="745163" cy="745163"/>
            </a:xfrm>
            <a:prstGeom prst="rect">
              <a:avLst/>
            </a:prstGeom>
            <a:ln>
              <a:noFill/>
            </a:ln>
            <a:effectLst>
              <a:outerShdw blurRad="190500" algn="tl" rotWithShape="0">
                <a:srgbClr val="000000">
                  <a:alpha val="70000"/>
                </a:srgbClr>
              </a:outerShdw>
            </a:effectLst>
          </p:spPr>
        </p:pic>
      </p:grpSp>
      <p:cxnSp>
        <p:nvCxnSpPr>
          <p:cNvPr id="37" name="Straight Connector 36"/>
          <p:cNvCxnSpPr/>
          <p:nvPr/>
        </p:nvCxnSpPr>
        <p:spPr>
          <a:xfrm>
            <a:off x="1285034" y="2338947"/>
            <a:ext cx="9839706"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580688" y="2056498"/>
            <a:ext cx="634264" cy="485860"/>
            <a:chOff x="1721362" y="2056498"/>
            <a:chExt cx="634264" cy="485860"/>
          </a:xfrm>
        </p:grpSpPr>
        <p:sp>
          <p:nvSpPr>
            <p:cNvPr id="38" name="Oval 37"/>
            <p:cNvSpPr/>
            <p:nvPr/>
          </p:nvSpPr>
          <p:spPr>
            <a:xfrm>
              <a:off x="1730681" y="2056498"/>
              <a:ext cx="485860" cy="485860"/>
            </a:xfrm>
            <a:prstGeom prst="ellipse">
              <a:avLst/>
            </a:prstGeom>
            <a:solidFill>
              <a:srgbClr val="6182B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9" name="Titre 1"/>
            <p:cNvSpPr txBox="1">
              <a:spLocks/>
            </p:cNvSpPr>
            <p:nvPr/>
          </p:nvSpPr>
          <p:spPr>
            <a:xfrm>
              <a:off x="1721362" y="2135535"/>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1.0</a:t>
              </a:r>
              <a:endParaRPr lang="fr-FR" sz="1900" dirty="0">
                <a:solidFill>
                  <a:schemeClr val="bg1"/>
                </a:solidFill>
              </a:endParaRPr>
            </a:p>
          </p:txBody>
        </p:sp>
      </p:grpSp>
      <p:grpSp>
        <p:nvGrpSpPr>
          <p:cNvPr id="3" name="Group 2"/>
          <p:cNvGrpSpPr/>
          <p:nvPr/>
        </p:nvGrpSpPr>
        <p:grpSpPr>
          <a:xfrm>
            <a:off x="3366916" y="2060523"/>
            <a:ext cx="634264" cy="485860"/>
            <a:chOff x="3858409" y="2060523"/>
            <a:chExt cx="634264" cy="485860"/>
          </a:xfrm>
        </p:grpSpPr>
        <p:sp>
          <p:nvSpPr>
            <p:cNvPr id="40" name="Oval 39"/>
            <p:cNvSpPr/>
            <p:nvPr/>
          </p:nvSpPr>
          <p:spPr>
            <a:xfrm>
              <a:off x="3867728" y="2060523"/>
              <a:ext cx="485860" cy="485860"/>
            </a:xfrm>
            <a:prstGeom prst="ellipse">
              <a:avLst/>
            </a:prstGeom>
            <a:solidFill>
              <a:srgbClr val="FFB41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1" name="Titre 1"/>
            <p:cNvSpPr txBox="1">
              <a:spLocks/>
            </p:cNvSpPr>
            <p:nvPr/>
          </p:nvSpPr>
          <p:spPr>
            <a:xfrm>
              <a:off x="3858409" y="2139560"/>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2.0</a:t>
              </a:r>
              <a:endParaRPr lang="fr-FR" sz="1900" dirty="0">
                <a:solidFill>
                  <a:schemeClr val="bg1"/>
                </a:solidFill>
              </a:endParaRPr>
            </a:p>
          </p:txBody>
        </p:sp>
      </p:grpSp>
      <p:grpSp>
        <p:nvGrpSpPr>
          <p:cNvPr id="4" name="Group 3"/>
          <p:cNvGrpSpPr/>
          <p:nvPr/>
        </p:nvGrpSpPr>
        <p:grpSpPr>
          <a:xfrm>
            <a:off x="7010890" y="2060524"/>
            <a:ext cx="634264" cy="485860"/>
            <a:chOff x="6170761" y="2060524"/>
            <a:chExt cx="634264" cy="485860"/>
          </a:xfrm>
        </p:grpSpPr>
        <p:sp>
          <p:nvSpPr>
            <p:cNvPr id="42" name="Oval 41"/>
            <p:cNvSpPr/>
            <p:nvPr/>
          </p:nvSpPr>
          <p:spPr>
            <a:xfrm>
              <a:off x="6180080" y="2060524"/>
              <a:ext cx="485860" cy="485860"/>
            </a:xfrm>
            <a:prstGeom prst="ellipse">
              <a:avLst/>
            </a:prstGeom>
            <a:solidFill>
              <a:srgbClr val="8FD5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Titre 1"/>
            <p:cNvSpPr txBox="1">
              <a:spLocks/>
            </p:cNvSpPr>
            <p:nvPr/>
          </p:nvSpPr>
          <p:spPr>
            <a:xfrm>
              <a:off x="6170761" y="2139561"/>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4.0</a:t>
              </a:r>
              <a:endParaRPr lang="fr-FR" sz="1900" dirty="0">
                <a:solidFill>
                  <a:schemeClr val="bg1"/>
                </a:solidFill>
              </a:endParaRPr>
            </a:p>
          </p:txBody>
        </p:sp>
      </p:grpSp>
      <p:grpSp>
        <p:nvGrpSpPr>
          <p:cNvPr id="5" name="Group 4"/>
          <p:cNvGrpSpPr/>
          <p:nvPr/>
        </p:nvGrpSpPr>
        <p:grpSpPr>
          <a:xfrm>
            <a:off x="8712147" y="2065790"/>
            <a:ext cx="634264" cy="485860"/>
            <a:chOff x="8165981" y="2065790"/>
            <a:chExt cx="634264" cy="485860"/>
          </a:xfrm>
        </p:grpSpPr>
        <p:sp>
          <p:nvSpPr>
            <p:cNvPr id="44" name="Oval 43"/>
            <p:cNvSpPr/>
            <p:nvPr/>
          </p:nvSpPr>
          <p:spPr>
            <a:xfrm>
              <a:off x="8175300" y="2065790"/>
              <a:ext cx="485860" cy="485860"/>
            </a:xfrm>
            <a:prstGeom prst="ellipse">
              <a:avLst/>
            </a:prstGeom>
            <a:solidFill>
              <a:srgbClr val="B764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5" name="Titre 1"/>
            <p:cNvSpPr txBox="1">
              <a:spLocks/>
            </p:cNvSpPr>
            <p:nvPr/>
          </p:nvSpPr>
          <p:spPr>
            <a:xfrm>
              <a:off x="8165981" y="2144827"/>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5.0</a:t>
              </a:r>
              <a:endParaRPr lang="fr-FR" sz="1900" dirty="0">
                <a:solidFill>
                  <a:schemeClr val="bg1"/>
                </a:solidFill>
              </a:endParaRPr>
            </a:p>
          </p:txBody>
        </p:sp>
      </p:grpSp>
      <p:grpSp>
        <p:nvGrpSpPr>
          <p:cNvPr id="6" name="Group 5"/>
          <p:cNvGrpSpPr/>
          <p:nvPr/>
        </p:nvGrpSpPr>
        <p:grpSpPr>
          <a:xfrm>
            <a:off x="10419114" y="2071056"/>
            <a:ext cx="634264" cy="485860"/>
            <a:chOff x="10230873" y="2071056"/>
            <a:chExt cx="634264" cy="485860"/>
          </a:xfrm>
        </p:grpSpPr>
        <p:sp>
          <p:nvSpPr>
            <p:cNvPr id="46" name="Oval 45"/>
            <p:cNvSpPr/>
            <p:nvPr/>
          </p:nvSpPr>
          <p:spPr>
            <a:xfrm>
              <a:off x="10240192" y="2071056"/>
              <a:ext cx="485860" cy="485860"/>
            </a:xfrm>
            <a:prstGeom prst="ellipse">
              <a:avLst/>
            </a:prstGeom>
            <a:solidFill>
              <a:srgbClr val="E2247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7" name="Titre 1"/>
            <p:cNvSpPr txBox="1">
              <a:spLocks/>
            </p:cNvSpPr>
            <p:nvPr/>
          </p:nvSpPr>
          <p:spPr>
            <a:xfrm>
              <a:off x="10230873" y="2150093"/>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6.0</a:t>
              </a:r>
              <a:endParaRPr lang="fr-FR" sz="1900" dirty="0">
                <a:solidFill>
                  <a:schemeClr val="bg1"/>
                </a:solidFill>
              </a:endParaRPr>
            </a:p>
          </p:txBody>
        </p:sp>
      </p:grpSp>
      <p:grpSp>
        <p:nvGrpSpPr>
          <p:cNvPr id="48" name="Group 47"/>
          <p:cNvGrpSpPr/>
          <p:nvPr/>
        </p:nvGrpSpPr>
        <p:grpSpPr>
          <a:xfrm>
            <a:off x="4549978" y="3003974"/>
            <a:ext cx="1794419" cy="1240609"/>
            <a:chOff x="3149720" y="3003974"/>
            <a:chExt cx="1794419" cy="1240609"/>
          </a:xfrm>
        </p:grpSpPr>
        <p:sp>
          <p:nvSpPr>
            <p:cNvPr id="49" name="ZoneTexte 40"/>
            <p:cNvSpPr txBox="1"/>
            <p:nvPr/>
          </p:nvSpPr>
          <p:spPr>
            <a:xfrm>
              <a:off x="3149720" y="3844473"/>
              <a:ext cx="1794419" cy="400110"/>
            </a:xfrm>
            <a:prstGeom prst="rect">
              <a:avLst/>
            </a:prstGeom>
            <a:noFill/>
          </p:spPr>
          <p:txBody>
            <a:bodyPr wrap="square" rtlCol="0">
              <a:spAutoFit/>
            </a:bodyPr>
            <a:lstStyle/>
            <a:p>
              <a:pPr algn="ctr"/>
              <a:r>
                <a:rPr lang="fr-FR" sz="2000" dirty="0" err="1"/>
                <a:t>specifications</a:t>
              </a:r>
              <a:endParaRPr lang="fr-FR" sz="2000" dirty="0"/>
            </a:p>
          </p:txBody>
        </p:sp>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8590" y="3003974"/>
              <a:ext cx="745163" cy="745163"/>
            </a:xfrm>
            <a:prstGeom prst="rect">
              <a:avLst/>
            </a:prstGeom>
            <a:ln>
              <a:noFill/>
            </a:ln>
            <a:effectLst>
              <a:outerShdw blurRad="190500" algn="tl" rotWithShape="0">
                <a:srgbClr val="000000">
                  <a:alpha val="70000"/>
                </a:srgbClr>
              </a:outerShdw>
            </a:effectLst>
          </p:spPr>
        </p:pic>
      </p:grpSp>
      <p:grpSp>
        <p:nvGrpSpPr>
          <p:cNvPr id="51" name="Group 50"/>
          <p:cNvGrpSpPr/>
          <p:nvPr/>
        </p:nvGrpSpPr>
        <p:grpSpPr>
          <a:xfrm>
            <a:off x="5258667" y="2060523"/>
            <a:ext cx="634264" cy="485860"/>
            <a:chOff x="3858409" y="2060523"/>
            <a:chExt cx="634264" cy="485860"/>
          </a:xfrm>
        </p:grpSpPr>
        <p:sp>
          <p:nvSpPr>
            <p:cNvPr id="52" name="Oval 51"/>
            <p:cNvSpPr/>
            <p:nvPr/>
          </p:nvSpPr>
          <p:spPr>
            <a:xfrm>
              <a:off x="3867728" y="2060523"/>
              <a:ext cx="485860" cy="485860"/>
            </a:xfrm>
            <a:prstGeom prst="ellipse">
              <a:avLst/>
            </a:prstGeom>
            <a:solidFill>
              <a:srgbClr val="1CC8E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3" name="Titre 1"/>
            <p:cNvSpPr txBox="1">
              <a:spLocks/>
            </p:cNvSpPr>
            <p:nvPr/>
          </p:nvSpPr>
          <p:spPr>
            <a:xfrm>
              <a:off x="3858409" y="2139560"/>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3.0</a:t>
              </a:r>
              <a:endParaRPr lang="fr-FR" sz="1900" dirty="0">
                <a:solidFill>
                  <a:schemeClr val="bg1"/>
                </a:solidFill>
              </a:endParaRPr>
            </a:p>
          </p:txBody>
        </p:sp>
      </p:grpSp>
      <p:sp>
        <p:nvSpPr>
          <p:cNvPr id="54" name="Rectangle 53"/>
          <p:cNvSpPr/>
          <p:nvPr/>
        </p:nvSpPr>
        <p:spPr>
          <a:xfrm>
            <a:off x="0" y="0"/>
            <a:ext cx="851338" cy="833422"/>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0" y="6227379"/>
            <a:ext cx="851338" cy="61315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55"/>
          <p:cNvSpPr txBox="1"/>
          <p:nvPr/>
        </p:nvSpPr>
        <p:spPr>
          <a:xfrm>
            <a:off x="0" y="6253260"/>
            <a:ext cx="851338" cy="461665"/>
          </a:xfrm>
          <a:prstGeom prst="rect">
            <a:avLst/>
          </a:prstGeom>
          <a:noFill/>
        </p:spPr>
        <p:txBody>
          <a:bodyPr wrap="square" rtlCol="0">
            <a:spAutoFit/>
          </a:bodyPr>
          <a:lstStyle/>
          <a:p>
            <a:pPr algn="ctr"/>
            <a:r>
              <a:rPr lang="fr-FR" sz="1200" b="1" i="0" dirty="0">
                <a:solidFill>
                  <a:schemeClr val="bg1"/>
                </a:solidFill>
                <a:latin typeface="Lato" charset="0"/>
                <a:ea typeface="Lato" charset="0"/>
                <a:cs typeface="Lato" charset="0"/>
              </a:rPr>
              <a:t>2021</a:t>
            </a:r>
          </a:p>
          <a:p>
            <a:pPr algn="ctr"/>
            <a:r>
              <a:rPr lang="fr-FR" sz="1200" dirty="0">
                <a:solidFill>
                  <a:schemeClr val="bg1"/>
                </a:solidFill>
                <a:latin typeface="Lato" charset="0"/>
                <a:ea typeface="Lato" charset="0"/>
                <a:cs typeface="Lato" charset="0"/>
              </a:rPr>
              <a:t>PFE</a:t>
            </a:r>
            <a:endParaRPr lang="fr-FR" sz="1200" i="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3907615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500" fill="hold"/>
                                        <p:tgtEl>
                                          <p:spTgt spid="51"/>
                                        </p:tgtEl>
                                        <p:attrNameLst>
                                          <p:attrName>ppt_w</p:attrName>
                                        </p:attrNameLst>
                                      </p:cBhvr>
                                      <p:tavLst>
                                        <p:tav tm="0">
                                          <p:val>
                                            <p:fltVal val="0"/>
                                          </p:val>
                                        </p:tav>
                                        <p:tav tm="100000">
                                          <p:val>
                                            <p:strVal val="#ppt_w"/>
                                          </p:val>
                                        </p:tav>
                                      </p:tavLst>
                                    </p:anim>
                                    <p:anim calcmode="lin" valueType="num">
                                      <p:cBhvr>
                                        <p:cTn id="34" dur="500" fill="hold"/>
                                        <p:tgtEl>
                                          <p:spTgt spid="51"/>
                                        </p:tgtEl>
                                        <p:attrNameLst>
                                          <p:attrName>ppt_h</p:attrName>
                                        </p:attrNameLst>
                                      </p:cBhvr>
                                      <p:tavLst>
                                        <p:tav tm="0">
                                          <p:val>
                                            <p:fltVal val="0"/>
                                          </p:val>
                                        </p:tav>
                                        <p:tav tm="100000">
                                          <p:val>
                                            <p:strVal val="#ppt_h"/>
                                          </p:val>
                                        </p:tav>
                                      </p:tavLst>
                                    </p:anim>
                                    <p:animEffect transition="in" filter="fade">
                                      <p:cBhvr>
                                        <p:cTn id="35" dur="500"/>
                                        <p:tgtEl>
                                          <p:spTgt spid="51"/>
                                        </p:tgtEl>
                                      </p:cBhvr>
                                    </p:animEffect>
                                  </p:childTnLst>
                                </p:cTn>
                              </p:par>
                            </p:childTnLst>
                          </p:cTn>
                        </p:par>
                        <p:par>
                          <p:cTn id="36" fill="hold">
                            <p:stCondLst>
                              <p:cond delay="500"/>
                            </p:stCondLst>
                            <p:childTnLst>
                              <p:par>
                                <p:cTn id="37" presetID="42" presetClass="entr" presetSubtype="0"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p:cTn id="46" dur="500" fill="hold"/>
                                        <p:tgtEl>
                                          <p:spTgt spid="4"/>
                                        </p:tgtEl>
                                        <p:attrNameLst>
                                          <p:attrName>ppt_w</p:attrName>
                                        </p:attrNameLst>
                                      </p:cBhvr>
                                      <p:tavLst>
                                        <p:tav tm="0">
                                          <p:val>
                                            <p:fltVal val="0"/>
                                          </p:val>
                                        </p:tav>
                                        <p:tav tm="100000">
                                          <p:val>
                                            <p:strVal val="#ppt_w"/>
                                          </p:val>
                                        </p:tav>
                                      </p:tavLst>
                                    </p:anim>
                                    <p:anim calcmode="lin" valueType="num">
                                      <p:cBhvr>
                                        <p:cTn id="47" dur="500" fill="hold"/>
                                        <p:tgtEl>
                                          <p:spTgt spid="4"/>
                                        </p:tgtEl>
                                        <p:attrNameLst>
                                          <p:attrName>ppt_h</p:attrName>
                                        </p:attrNameLst>
                                      </p:cBhvr>
                                      <p:tavLst>
                                        <p:tav tm="0">
                                          <p:val>
                                            <p:fltVal val="0"/>
                                          </p:val>
                                        </p:tav>
                                        <p:tav tm="100000">
                                          <p:val>
                                            <p:strVal val="#ppt_h"/>
                                          </p:val>
                                        </p:tav>
                                      </p:tavLst>
                                    </p:anim>
                                    <p:animEffect transition="in" filter="fade">
                                      <p:cBhvr>
                                        <p:cTn id="48" dur="500"/>
                                        <p:tgtEl>
                                          <p:spTgt spid="4"/>
                                        </p:tgtEl>
                                      </p:cBhvr>
                                    </p:animEffect>
                                  </p:childTnLst>
                                </p:cTn>
                              </p:par>
                            </p:childTnLst>
                          </p:cTn>
                        </p:par>
                        <p:par>
                          <p:cTn id="49" fill="hold">
                            <p:stCondLst>
                              <p:cond delay="500"/>
                            </p:stCondLst>
                            <p:childTnLst>
                              <p:par>
                                <p:cTn id="50" presetID="42" presetClass="entr" presetSubtype="0"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animEffect transition="in" filter="fade">
                                      <p:cBhvr>
                                        <p:cTn id="61" dur="500"/>
                                        <p:tgtEl>
                                          <p:spTgt spid="5"/>
                                        </p:tgtEl>
                                      </p:cBhvr>
                                    </p:animEffect>
                                  </p:childTnLst>
                                </p:cTn>
                              </p:par>
                            </p:childTnLst>
                          </p:cTn>
                        </p:par>
                        <p:par>
                          <p:cTn id="62" fill="hold">
                            <p:stCondLst>
                              <p:cond delay="500"/>
                            </p:stCondLst>
                            <p:childTnLst>
                              <p:par>
                                <p:cTn id="63" presetID="42" presetClass="entr" presetSubtype="0"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ppt_x</p:attrName>
                                        </p:attrNameLst>
                                      </p:cBhvr>
                                      <p:tavLst>
                                        <p:tav tm="0">
                                          <p:val>
                                            <p:strVal val="#ppt_x"/>
                                          </p:val>
                                        </p:tav>
                                        <p:tav tm="100000">
                                          <p:val>
                                            <p:strVal val="#ppt_x"/>
                                          </p:val>
                                        </p:tav>
                                      </p:tavLst>
                                    </p:anim>
                                    <p:anim calcmode="lin" valueType="num">
                                      <p:cBhvr>
                                        <p:cTn id="6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p:cTn id="72" dur="500" fill="hold"/>
                                        <p:tgtEl>
                                          <p:spTgt spid="6"/>
                                        </p:tgtEl>
                                        <p:attrNameLst>
                                          <p:attrName>ppt_w</p:attrName>
                                        </p:attrNameLst>
                                      </p:cBhvr>
                                      <p:tavLst>
                                        <p:tav tm="0">
                                          <p:val>
                                            <p:fltVal val="0"/>
                                          </p:val>
                                        </p:tav>
                                        <p:tav tm="100000">
                                          <p:val>
                                            <p:strVal val="#ppt_w"/>
                                          </p:val>
                                        </p:tav>
                                      </p:tavLst>
                                    </p:anim>
                                    <p:anim calcmode="lin" valueType="num">
                                      <p:cBhvr>
                                        <p:cTn id="73" dur="500" fill="hold"/>
                                        <p:tgtEl>
                                          <p:spTgt spid="6"/>
                                        </p:tgtEl>
                                        <p:attrNameLst>
                                          <p:attrName>ppt_h</p:attrName>
                                        </p:attrNameLst>
                                      </p:cBhvr>
                                      <p:tavLst>
                                        <p:tav tm="0">
                                          <p:val>
                                            <p:fltVal val="0"/>
                                          </p:val>
                                        </p:tav>
                                        <p:tav tm="100000">
                                          <p:val>
                                            <p:strVal val="#ppt_h"/>
                                          </p:val>
                                        </p:tav>
                                      </p:tavLst>
                                    </p:anim>
                                    <p:animEffect transition="in" filter="fade">
                                      <p:cBhvr>
                                        <p:cTn id="74" dur="500"/>
                                        <p:tgtEl>
                                          <p:spTgt spid="6"/>
                                        </p:tgtEl>
                                      </p:cBhvr>
                                    </p:animEffect>
                                  </p:childTnLst>
                                </p:cTn>
                              </p:par>
                            </p:childTnLst>
                          </p:cTn>
                        </p:par>
                        <p:par>
                          <p:cTn id="75" fill="hold">
                            <p:stCondLst>
                              <p:cond delay="500"/>
                            </p:stCondLst>
                            <p:childTnLst>
                              <p:par>
                                <p:cTn id="76" presetID="42" presetClass="entr" presetSubtype="0" fill="hold"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1000"/>
                                        <p:tgtEl>
                                          <p:spTgt spid="11"/>
                                        </p:tgtEl>
                                      </p:cBhvr>
                                    </p:animEffect>
                                    <p:anim calcmode="lin" valueType="num">
                                      <p:cBhvr>
                                        <p:cTn id="79" dur="1000" fill="hold"/>
                                        <p:tgtEl>
                                          <p:spTgt spid="11"/>
                                        </p:tgtEl>
                                        <p:attrNameLst>
                                          <p:attrName>ppt_x</p:attrName>
                                        </p:attrNameLst>
                                      </p:cBhvr>
                                      <p:tavLst>
                                        <p:tav tm="0">
                                          <p:val>
                                            <p:strVal val="#ppt_x"/>
                                          </p:val>
                                        </p:tav>
                                        <p:tav tm="100000">
                                          <p:val>
                                            <p:strVal val="#ppt_x"/>
                                          </p:val>
                                        </p:tav>
                                      </p:tavLst>
                                    </p:anim>
                                    <p:anim calcmode="lin" valueType="num">
                                      <p:cBhvr>
                                        <p:cTn id="8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904408-4D6D-4D2B-85A7-57B9317949B7}"/>
              </a:ext>
            </a:extLst>
          </p:cNvPr>
          <p:cNvPicPr>
            <a:picLocks noChangeAspect="1"/>
          </p:cNvPicPr>
          <p:nvPr/>
        </p:nvPicPr>
        <p:blipFill>
          <a:blip r:embed="rId3"/>
          <a:stretch>
            <a:fillRect/>
          </a:stretch>
        </p:blipFill>
        <p:spPr>
          <a:xfrm>
            <a:off x="8107234" y="3420269"/>
            <a:ext cx="2235456" cy="2383255"/>
          </a:xfrm>
          <a:prstGeom prst="rect">
            <a:avLst/>
          </a:prstGeom>
        </p:spPr>
      </p:pic>
      <p:sp>
        <p:nvSpPr>
          <p:cNvPr id="5" name="ZoneTexte 9"/>
          <p:cNvSpPr txBox="1"/>
          <p:nvPr/>
        </p:nvSpPr>
        <p:spPr>
          <a:xfrm>
            <a:off x="1188298" y="21852"/>
            <a:ext cx="2323072"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3.2</a:t>
            </a:r>
            <a:r>
              <a:rPr lang="fr-FR" sz="2000" b="1"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Functional</a:t>
            </a:r>
            <a:r>
              <a:rPr lang="fr-FR" sz="1600"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needs</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33822" y="2565731"/>
            <a:ext cx="2012585" cy="442674"/>
          </a:xfrm>
          <a:prstGeom prst="roundRect">
            <a:avLst/>
          </a:prstGeom>
          <a:solidFill>
            <a:srgbClr val="1A97D7"/>
          </a:solidFill>
        </p:spPr>
        <p:txBody>
          <a:bodyPr wrap="square" rtlCol="0">
            <a:spAutoFit/>
          </a:bodyPr>
          <a:lstStyle/>
          <a:p>
            <a:r>
              <a:rPr lang="en-US" sz="2000" dirty="0">
                <a:solidFill>
                  <a:schemeClr val="bg1"/>
                </a:solidFill>
                <a:latin typeface="Lato" charset="0"/>
                <a:ea typeface="Lato" charset="0"/>
                <a:cs typeface="Lato" charset="0"/>
              </a:rPr>
              <a:t>User</a:t>
            </a:r>
          </a:p>
        </p:txBody>
      </p:sp>
      <p:sp>
        <p:nvSpPr>
          <p:cNvPr id="30" name="TextBox 29"/>
          <p:cNvSpPr txBox="1"/>
          <p:nvPr/>
        </p:nvSpPr>
        <p:spPr>
          <a:xfrm>
            <a:off x="8255345" y="5803524"/>
            <a:ext cx="1702572" cy="442674"/>
          </a:xfrm>
          <a:prstGeom prst="roundRect">
            <a:avLst/>
          </a:prstGeom>
          <a:solidFill>
            <a:srgbClr val="1A97D7"/>
          </a:solidFill>
        </p:spPr>
        <p:txBody>
          <a:bodyPr wrap="none" rtlCol="0">
            <a:spAutoFit/>
          </a:bodyPr>
          <a:lstStyle/>
          <a:p>
            <a:r>
              <a:rPr lang="en-US" sz="2000" dirty="0" err="1">
                <a:solidFill>
                  <a:schemeClr val="bg1"/>
                </a:solidFill>
                <a:latin typeface="Lato" charset="0"/>
                <a:ea typeface="Lato" charset="0"/>
                <a:cs typeface="Lato" charset="0"/>
              </a:rPr>
              <a:t>Adminstrator</a:t>
            </a:r>
            <a:endParaRPr lang="en-US" sz="2000" i="0" dirty="0">
              <a:solidFill>
                <a:schemeClr val="bg1"/>
              </a:solidFill>
              <a:latin typeface="Lato" charset="0"/>
              <a:ea typeface="Lato" charset="0"/>
              <a:cs typeface="Lato" charset="0"/>
            </a:endParaRPr>
          </a:p>
        </p:txBody>
      </p:sp>
      <p:sp>
        <p:nvSpPr>
          <p:cNvPr id="32" name="Rectangle 31"/>
          <p:cNvSpPr/>
          <p:nvPr/>
        </p:nvSpPr>
        <p:spPr>
          <a:xfrm>
            <a:off x="7945389" y="1601491"/>
            <a:ext cx="2859772" cy="49212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ular Callout 2"/>
          <p:cNvSpPr/>
          <p:nvPr/>
        </p:nvSpPr>
        <p:spPr>
          <a:xfrm flipV="1">
            <a:off x="1088147" y="3008405"/>
            <a:ext cx="3983546" cy="3181045"/>
          </a:xfrm>
          <a:custGeom>
            <a:avLst/>
            <a:gdLst>
              <a:gd name="connsiteX0" fmla="*/ 0 w 6924230"/>
              <a:gd name="connsiteY0" fmla="*/ 375721 h 2254281"/>
              <a:gd name="connsiteX1" fmla="*/ 375721 w 6924230"/>
              <a:gd name="connsiteY1" fmla="*/ 0 h 2254281"/>
              <a:gd name="connsiteX2" fmla="*/ 1154038 w 6924230"/>
              <a:gd name="connsiteY2" fmla="*/ 0 h 2254281"/>
              <a:gd name="connsiteX3" fmla="*/ 1154038 w 6924230"/>
              <a:gd name="connsiteY3" fmla="*/ 0 h 2254281"/>
              <a:gd name="connsiteX4" fmla="*/ 2885096 w 6924230"/>
              <a:gd name="connsiteY4" fmla="*/ 0 h 2254281"/>
              <a:gd name="connsiteX5" fmla="*/ 6548509 w 6924230"/>
              <a:gd name="connsiteY5" fmla="*/ 0 h 2254281"/>
              <a:gd name="connsiteX6" fmla="*/ 6924230 w 6924230"/>
              <a:gd name="connsiteY6" fmla="*/ 375721 h 2254281"/>
              <a:gd name="connsiteX7" fmla="*/ 6924230 w 6924230"/>
              <a:gd name="connsiteY7" fmla="*/ 1314997 h 2254281"/>
              <a:gd name="connsiteX8" fmla="*/ 6924230 w 6924230"/>
              <a:gd name="connsiteY8" fmla="*/ 1314997 h 2254281"/>
              <a:gd name="connsiteX9" fmla="*/ 6924230 w 6924230"/>
              <a:gd name="connsiteY9" fmla="*/ 1878568 h 2254281"/>
              <a:gd name="connsiteX10" fmla="*/ 6924230 w 6924230"/>
              <a:gd name="connsiteY10" fmla="*/ 1878560 h 2254281"/>
              <a:gd name="connsiteX11" fmla="*/ 6548509 w 6924230"/>
              <a:gd name="connsiteY11" fmla="*/ 2254281 h 2254281"/>
              <a:gd name="connsiteX12" fmla="*/ 2885096 w 6924230"/>
              <a:gd name="connsiteY12" fmla="*/ 2254281 h 2254281"/>
              <a:gd name="connsiteX13" fmla="*/ 2019590 w 6924230"/>
              <a:gd name="connsiteY13" fmla="*/ 2536066 h 2254281"/>
              <a:gd name="connsiteX14" fmla="*/ 1154038 w 6924230"/>
              <a:gd name="connsiteY14" fmla="*/ 2254281 h 2254281"/>
              <a:gd name="connsiteX15" fmla="*/ 375721 w 6924230"/>
              <a:gd name="connsiteY15" fmla="*/ 2254281 h 2254281"/>
              <a:gd name="connsiteX16" fmla="*/ 0 w 6924230"/>
              <a:gd name="connsiteY16" fmla="*/ 1878560 h 2254281"/>
              <a:gd name="connsiteX17" fmla="*/ 0 w 6924230"/>
              <a:gd name="connsiteY17" fmla="*/ 1878568 h 2254281"/>
              <a:gd name="connsiteX18" fmla="*/ 0 w 6924230"/>
              <a:gd name="connsiteY18" fmla="*/ 1314997 h 2254281"/>
              <a:gd name="connsiteX19" fmla="*/ 0 w 6924230"/>
              <a:gd name="connsiteY19" fmla="*/ 1314997 h 2254281"/>
              <a:gd name="connsiteX20" fmla="*/ 0 w 6924230"/>
              <a:gd name="connsiteY20" fmla="*/ 375721 h 2254281"/>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2885096 w 6924230"/>
              <a:gd name="connsiteY12" fmla="*/ 2254281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2252049 w 6924230"/>
              <a:gd name="connsiteY12" fmla="*/ 2264330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4894766 w 6924230"/>
              <a:gd name="connsiteY12" fmla="*/ 2254282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657471 w 6924230"/>
              <a:gd name="connsiteY13" fmla="*/ 2596356 h 2596356"/>
              <a:gd name="connsiteX14" fmla="*/ 1837326 w 6924230"/>
              <a:gd name="connsiteY14" fmla="*/ 2274377 h 2596356"/>
              <a:gd name="connsiteX15" fmla="*/ 375721 w 6924230"/>
              <a:gd name="connsiteY15" fmla="*/ 2254281 h 2596356"/>
              <a:gd name="connsiteX16" fmla="*/ 0 w 6924230"/>
              <a:gd name="connsiteY16" fmla="*/ 1878560 h 2596356"/>
              <a:gd name="connsiteX17" fmla="*/ 0 w 6924230"/>
              <a:gd name="connsiteY17" fmla="*/ 1878568 h 2596356"/>
              <a:gd name="connsiteX18" fmla="*/ 0 w 6924230"/>
              <a:gd name="connsiteY18" fmla="*/ 1314997 h 2596356"/>
              <a:gd name="connsiteX19" fmla="*/ 0 w 6924230"/>
              <a:gd name="connsiteY19" fmla="*/ 1314997 h 2596356"/>
              <a:gd name="connsiteX20" fmla="*/ 0 w 6924230"/>
              <a:gd name="connsiteY20" fmla="*/ 375721 h 259635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657471 w 6924230"/>
              <a:gd name="connsiteY13" fmla="*/ 2596356 h 2596356"/>
              <a:gd name="connsiteX14" fmla="*/ 3515401 w 6924230"/>
              <a:gd name="connsiteY14" fmla="*/ 2314571 h 2596356"/>
              <a:gd name="connsiteX15" fmla="*/ 375721 w 6924230"/>
              <a:gd name="connsiteY15" fmla="*/ 2254281 h 2596356"/>
              <a:gd name="connsiteX16" fmla="*/ 0 w 6924230"/>
              <a:gd name="connsiteY16" fmla="*/ 1878560 h 2596356"/>
              <a:gd name="connsiteX17" fmla="*/ 0 w 6924230"/>
              <a:gd name="connsiteY17" fmla="*/ 1878568 h 2596356"/>
              <a:gd name="connsiteX18" fmla="*/ 0 w 6924230"/>
              <a:gd name="connsiteY18" fmla="*/ 1314997 h 2596356"/>
              <a:gd name="connsiteX19" fmla="*/ 0 w 6924230"/>
              <a:gd name="connsiteY19" fmla="*/ 1314997 h 2596356"/>
              <a:gd name="connsiteX20" fmla="*/ 0 w 6924230"/>
              <a:gd name="connsiteY20" fmla="*/ 375721 h 259635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838470 w 6924230"/>
              <a:gd name="connsiteY13" fmla="*/ 2291024 h 2596356"/>
              <a:gd name="connsiteX14" fmla="*/ 3657471 w 6924230"/>
              <a:gd name="connsiteY14" fmla="*/ 2596356 h 2596356"/>
              <a:gd name="connsiteX15" fmla="*/ 3515401 w 6924230"/>
              <a:gd name="connsiteY15" fmla="*/ 2314571 h 2596356"/>
              <a:gd name="connsiteX16" fmla="*/ 375721 w 6924230"/>
              <a:gd name="connsiteY16" fmla="*/ 2254281 h 2596356"/>
              <a:gd name="connsiteX17" fmla="*/ 0 w 6924230"/>
              <a:gd name="connsiteY17" fmla="*/ 1878560 h 2596356"/>
              <a:gd name="connsiteX18" fmla="*/ 0 w 6924230"/>
              <a:gd name="connsiteY18" fmla="*/ 1878568 h 2596356"/>
              <a:gd name="connsiteX19" fmla="*/ 0 w 6924230"/>
              <a:gd name="connsiteY19" fmla="*/ 1314997 h 2596356"/>
              <a:gd name="connsiteX20" fmla="*/ 0 w 6924230"/>
              <a:gd name="connsiteY20" fmla="*/ 1314997 h 2596356"/>
              <a:gd name="connsiteX21" fmla="*/ 0 w 6924230"/>
              <a:gd name="connsiteY21" fmla="*/ 375721 h 259635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3838470 w 6924230"/>
              <a:gd name="connsiteY13" fmla="*/ 2291024 h 2536066"/>
              <a:gd name="connsiteX14" fmla="*/ 3657471 w 6924230"/>
              <a:gd name="connsiteY14" fmla="*/ 2536066 h 2536066"/>
              <a:gd name="connsiteX15" fmla="*/ 3515401 w 6924230"/>
              <a:gd name="connsiteY15" fmla="*/ 2314571 h 2536066"/>
              <a:gd name="connsiteX16" fmla="*/ 375721 w 6924230"/>
              <a:gd name="connsiteY16" fmla="*/ 2254281 h 2536066"/>
              <a:gd name="connsiteX17" fmla="*/ 0 w 6924230"/>
              <a:gd name="connsiteY17" fmla="*/ 1878560 h 2536066"/>
              <a:gd name="connsiteX18" fmla="*/ 0 w 6924230"/>
              <a:gd name="connsiteY18" fmla="*/ 1878568 h 2536066"/>
              <a:gd name="connsiteX19" fmla="*/ 0 w 6924230"/>
              <a:gd name="connsiteY19" fmla="*/ 1314997 h 2536066"/>
              <a:gd name="connsiteX20" fmla="*/ 0 w 6924230"/>
              <a:gd name="connsiteY20" fmla="*/ 1314997 h 2536066"/>
              <a:gd name="connsiteX21" fmla="*/ 0 w 6924230"/>
              <a:gd name="connsiteY21"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3838470 w 6924230"/>
              <a:gd name="connsiteY13" fmla="*/ 2291024 h 2536066"/>
              <a:gd name="connsiteX14" fmla="*/ 3657471 w 6924230"/>
              <a:gd name="connsiteY14" fmla="*/ 2536066 h 2536066"/>
              <a:gd name="connsiteX15" fmla="*/ 1154039 w 6924230"/>
              <a:gd name="connsiteY15" fmla="*/ 2254281 h 2536066"/>
              <a:gd name="connsiteX16" fmla="*/ 375721 w 6924230"/>
              <a:gd name="connsiteY16" fmla="*/ 2254281 h 2536066"/>
              <a:gd name="connsiteX17" fmla="*/ 0 w 6924230"/>
              <a:gd name="connsiteY17" fmla="*/ 1878560 h 2536066"/>
              <a:gd name="connsiteX18" fmla="*/ 0 w 6924230"/>
              <a:gd name="connsiteY18" fmla="*/ 1878568 h 2536066"/>
              <a:gd name="connsiteX19" fmla="*/ 0 w 6924230"/>
              <a:gd name="connsiteY19" fmla="*/ 1314997 h 2536066"/>
              <a:gd name="connsiteX20" fmla="*/ 0 w 6924230"/>
              <a:gd name="connsiteY20" fmla="*/ 1314997 h 2536066"/>
              <a:gd name="connsiteX21" fmla="*/ 0 w 6924230"/>
              <a:gd name="connsiteY21" fmla="*/ 375721 h 2536066"/>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3838470 w 6924230"/>
              <a:gd name="connsiteY13" fmla="*/ 2291024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1597688 w 6924230"/>
              <a:gd name="connsiteY13" fmla="*/ 2321169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1611191 w 6924230"/>
              <a:gd name="connsiteY13" fmla="*/ 2246694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24230" h="2606405">
                <a:moveTo>
                  <a:pt x="0" y="375721"/>
                </a:moveTo>
                <a:cubicBezTo>
                  <a:pt x="0" y="168216"/>
                  <a:pt x="168216" y="0"/>
                  <a:pt x="375721" y="0"/>
                </a:cubicBezTo>
                <a:lnTo>
                  <a:pt x="1154038" y="0"/>
                </a:lnTo>
                <a:lnTo>
                  <a:pt x="1154038" y="0"/>
                </a:lnTo>
                <a:lnTo>
                  <a:pt x="2885096" y="0"/>
                </a:lnTo>
                <a:lnTo>
                  <a:pt x="6548509" y="0"/>
                </a:lnTo>
                <a:cubicBezTo>
                  <a:pt x="6756014" y="0"/>
                  <a:pt x="6924230" y="168216"/>
                  <a:pt x="6924230" y="375721"/>
                </a:cubicBezTo>
                <a:lnTo>
                  <a:pt x="6924230" y="1314997"/>
                </a:lnTo>
                <a:lnTo>
                  <a:pt x="6924230" y="1314997"/>
                </a:lnTo>
                <a:lnTo>
                  <a:pt x="6924230" y="1878568"/>
                </a:lnTo>
                <a:lnTo>
                  <a:pt x="6924230" y="1878560"/>
                </a:lnTo>
                <a:cubicBezTo>
                  <a:pt x="6924230" y="2086065"/>
                  <a:pt x="6756014" y="2254281"/>
                  <a:pt x="6548509" y="2254281"/>
                </a:cubicBezTo>
                <a:lnTo>
                  <a:pt x="5045491" y="2264331"/>
                </a:lnTo>
                <a:cubicBezTo>
                  <a:pt x="5014940" y="2266530"/>
                  <a:pt x="1641742" y="2244495"/>
                  <a:pt x="1611191" y="2246694"/>
                </a:cubicBezTo>
                <a:lnTo>
                  <a:pt x="1396592" y="2606405"/>
                </a:lnTo>
                <a:lnTo>
                  <a:pt x="1154039" y="2254281"/>
                </a:lnTo>
                <a:lnTo>
                  <a:pt x="375721" y="2254281"/>
                </a:lnTo>
                <a:cubicBezTo>
                  <a:pt x="168216" y="2254281"/>
                  <a:pt x="0" y="2086065"/>
                  <a:pt x="0" y="1878560"/>
                </a:cubicBezTo>
                <a:lnTo>
                  <a:pt x="0" y="1878568"/>
                </a:lnTo>
                <a:lnTo>
                  <a:pt x="0" y="1314997"/>
                </a:lnTo>
                <a:lnTo>
                  <a:pt x="0" y="1314997"/>
                </a:lnTo>
                <a:lnTo>
                  <a:pt x="0" y="375721"/>
                </a:lnTo>
                <a:close/>
              </a:path>
            </a:pathLst>
          </a:cu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296156" y="3776944"/>
            <a:ext cx="2716256" cy="2857577"/>
          </a:xfrm>
          <a:prstGeom prst="rect">
            <a:avLst/>
          </a:prstGeom>
        </p:spPr>
        <p:txBody>
          <a:bodyPr wrap="none">
            <a:spAutoFit/>
          </a:bodyPr>
          <a:lstStyle/>
          <a:p>
            <a:pPr marL="285750" indent="-285750">
              <a:buFont typeface="Wingdings" panose="05000000000000000000" pitchFamily="2" charset="2"/>
              <a:buChar char="ü"/>
            </a:pPr>
            <a:r>
              <a:rPr lang="en-US" sz="1800" dirty="0">
                <a:solidFill>
                  <a:srgbClr val="352343"/>
                </a:solidFill>
                <a:latin typeface="Lato"/>
              </a:rPr>
              <a:t>Register.</a:t>
            </a:r>
          </a:p>
          <a:p>
            <a:pPr marL="285750" indent="-285750">
              <a:buFont typeface="Wingdings" panose="05000000000000000000" pitchFamily="2" charset="2"/>
              <a:buChar char="ü"/>
            </a:pPr>
            <a:r>
              <a:rPr lang="en-US" sz="1800" dirty="0">
                <a:solidFill>
                  <a:srgbClr val="352343"/>
                </a:solidFill>
                <a:latin typeface="Lato"/>
              </a:rPr>
              <a:t>Authenticate.</a:t>
            </a:r>
            <a:endParaRPr lang="fr-FR" sz="1800" dirty="0">
              <a:solidFill>
                <a:srgbClr val="352343"/>
              </a:solidFill>
              <a:latin typeface="Lato"/>
            </a:endParaRPr>
          </a:p>
          <a:p>
            <a:pPr marL="285750" indent="-285750">
              <a:buFont typeface="Wingdings" panose="05000000000000000000" pitchFamily="2" charset="2"/>
              <a:buChar char="ü"/>
            </a:pPr>
            <a:r>
              <a:rPr lang="fr-FR" sz="1800" dirty="0">
                <a:solidFill>
                  <a:srgbClr val="352343"/>
                </a:solidFill>
                <a:latin typeface="Lato"/>
              </a:rPr>
              <a:t>Consult </a:t>
            </a:r>
            <a:r>
              <a:rPr lang="fr-FR" sz="1800" dirty="0" err="1">
                <a:solidFill>
                  <a:srgbClr val="352343"/>
                </a:solidFill>
                <a:latin typeface="Lato"/>
              </a:rPr>
              <a:t>workout</a:t>
            </a:r>
            <a:r>
              <a:rPr lang="fr-FR" sz="1800" dirty="0">
                <a:solidFill>
                  <a:srgbClr val="352343"/>
                </a:solidFill>
                <a:latin typeface="Lato"/>
              </a:rPr>
              <a:t>.</a:t>
            </a:r>
          </a:p>
          <a:p>
            <a:pPr marL="285750" indent="-285750">
              <a:buFont typeface="Wingdings" panose="05000000000000000000" pitchFamily="2" charset="2"/>
              <a:buChar char="ü"/>
            </a:pPr>
            <a:r>
              <a:rPr lang="fr-FR" sz="1800" dirty="0">
                <a:solidFill>
                  <a:srgbClr val="352343"/>
                </a:solidFill>
                <a:latin typeface="Lato"/>
              </a:rPr>
              <a:t>Chat with other users.</a:t>
            </a:r>
          </a:p>
          <a:p>
            <a:pPr marL="285750" indent="-285750">
              <a:buFont typeface="Wingdings" panose="05000000000000000000" pitchFamily="2" charset="2"/>
              <a:buChar char="ü"/>
            </a:pPr>
            <a:r>
              <a:rPr lang="fr-FR" sz="1800" dirty="0" err="1">
                <a:solidFill>
                  <a:srgbClr val="352343"/>
                </a:solidFill>
                <a:latin typeface="Lato"/>
              </a:rPr>
              <a:t>Create</a:t>
            </a:r>
            <a:r>
              <a:rPr lang="fr-FR" sz="1800" dirty="0">
                <a:solidFill>
                  <a:srgbClr val="352343"/>
                </a:solidFill>
                <a:latin typeface="Lato"/>
              </a:rPr>
              <a:t> support group.</a:t>
            </a:r>
          </a:p>
          <a:p>
            <a:pPr marL="285750" indent="-285750">
              <a:buFont typeface="Wingdings" panose="05000000000000000000" pitchFamily="2" charset="2"/>
              <a:buChar char="ü"/>
            </a:pPr>
            <a:r>
              <a:rPr lang="fr-FR" sz="1800" dirty="0">
                <a:solidFill>
                  <a:srgbClr val="352343"/>
                </a:solidFill>
                <a:latin typeface="Lato"/>
              </a:rPr>
              <a:t>Manage </a:t>
            </a:r>
            <a:r>
              <a:rPr lang="fr-FR" sz="1800" dirty="0" err="1">
                <a:solidFill>
                  <a:srgbClr val="352343"/>
                </a:solidFill>
                <a:latin typeface="Lato"/>
              </a:rPr>
              <a:t>his</a:t>
            </a:r>
            <a:r>
              <a:rPr lang="fr-FR" sz="1800" dirty="0">
                <a:solidFill>
                  <a:srgbClr val="352343"/>
                </a:solidFill>
                <a:latin typeface="Lato"/>
              </a:rPr>
              <a:t> goal.</a:t>
            </a:r>
          </a:p>
          <a:p>
            <a:pPr marL="285750" indent="-285750">
              <a:buFont typeface="Wingdings" panose="05000000000000000000" pitchFamily="2" charset="2"/>
              <a:buChar char="ü"/>
            </a:pPr>
            <a:r>
              <a:rPr lang="fr-FR" sz="1800" dirty="0">
                <a:solidFill>
                  <a:srgbClr val="352343"/>
                </a:solidFill>
                <a:latin typeface="Lato"/>
              </a:rPr>
              <a:t>Manage </a:t>
            </a:r>
            <a:r>
              <a:rPr lang="fr-FR" sz="1800" dirty="0" err="1">
                <a:solidFill>
                  <a:srgbClr val="352343"/>
                </a:solidFill>
                <a:latin typeface="Lato"/>
              </a:rPr>
              <a:t>his</a:t>
            </a:r>
            <a:r>
              <a:rPr lang="fr-FR" sz="1800" dirty="0">
                <a:solidFill>
                  <a:srgbClr val="352343"/>
                </a:solidFill>
                <a:latin typeface="Lato"/>
              </a:rPr>
              <a:t> settings.</a:t>
            </a:r>
          </a:p>
          <a:p>
            <a:endParaRPr lang="fr-FR" sz="1800" dirty="0">
              <a:solidFill>
                <a:srgbClr val="352343"/>
              </a:solidFill>
              <a:latin typeface="Lato"/>
            </a:endParaRPr>
          </a:p>
          <a:p>
            <a:pPr marL="285750" indent="-285750">
              <a:buFont typeface="Wingdings" panose="05000000000000000000" pitchFamily="2" charset="2"/>
              <a:buChar char="ü"/>
            </a:pPr>
            <a:endParaRPr lang="fr-FR" sz="1800" dirty="0">
              <a:solidFill>
                <a:srgbClr val="352343"/>
              </a:solidFill>
              <a:latin typeface="Lato"/>
            </a:endParaRPr>
          </a:p>
          <a:p>
            <a:pPr marL="285750" indent="-285750">
              <a:buFont typeface="Wingdings" panose="05000000000000000000" pitchFamily="2" charset="2"/>
              <a:buChar char="ü"/>
            </a:pPr>
            <a:endParaRPr lang="en-US" dirty="0">
              <a:solidFill>
                <a:srgbClr val="352343"/>
              </a:solidFill>
              <a:latin typeface="Lato"/>
            </a:endParaRPr>
          </a:p>
        </p:txBody>
      </p:sp>
      <p:sp>
        <p:nvSpPr>
          <p:cNvPr id="21" name="ZoneTexte 9"/>
          <p:cNvSpPr txBox="1"/>
          <p:nvPr/>
        </p:nvSpPr>
        <p:spPr>
          <a:xfrm rot="16200000">
            <a:off x="-714214" y="3343777"/>
            <a:ext cx="2153154" cy="353943"/>
          </a:xfrm>
          <a:prstGeom prst="rect">
            <a:avLst/>
          </a:prstGeom>
          <a:noFill/>
        </p:spPr>
        <p:txBody>
          <a:bodyPr wrap="none" rtlCol="0">
            <a:spAutoFit/>
          </a:bodyPr>
          <a:lstStyle/>
          <a:p>
            <a:pPr algn="ctr"/>
            <a:r>
              <a:rPr lang="fr-FR" sz="1700" b="1" dirty="0">
                <a:solidFill>
                  <a:schemeClr val="bg1"/>
                </a:solidFill>
                <a:latin typeface="Lato" charset="0"/>
                <a:ea typeface="Lato" charset="0"/>
                <a:cs typeface="Lato" charset="0"/>
              </a:rPr>
              <a:t>3.0     </a:t>
            </a:r>
            <a:r>
              <a:rPr lang="fr-FR" sz="1700" b="1" dirty="0" err="1">
                <a:solidFill>
                  <a:schemeClr val="bg1"/>
                </a:solidFill>
                <a:latin typeface="Lato" charset="0"/>
                <a:ea typeface="Lato" charset="0"/>
                <a:cs typeface="Lato" charset="0"/>
              </a:rPr>
              <a:t>Specifcations</a:t>
            </a:r>
            <a:endParaRPr lang="fr-FR" sz="1700" dirty="0">
              <a:solidFill>
                <a:schemeClr val="bg1"/>
              </a:solidFill>
              <a:latin typeface="Lato" charset="0"/>
              <a:ea typeface="Lato" charset="0"/>
              <a:cs typeface="Lato" charset="0"/>
            </a:endParaRPr>
          </a:p>
        </p:txBody>
      </p:sp>
      <p:cxnSp>
        <p:nvCxnSpPr>
          <p:cNvPr id="24" name="Straight Connector 26"/>
          <p:cNvCxnSpPr/>
          <p:nvPr/>
        </p:nvCxnSpPr>
        <p:spPr>
          <a:xfrm>
            <a:off x="259022" y="5569719"/>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0" y="6189450"/>
            <a:ext cx="863137" cy="5943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5713" y="6189450"/>
            <a:ext cx="978576" cy="646331"/>
          </a:xfrm>
          <a:prstGeom prst="rect">
            <a:avLst/>
          </a:prstGeom>
        </p:spPr>
        <p:txBody>
          <a:bodyPr wrap="square">
            <a:spAutoFit/>
          </a:bodyPr>
          <a:lstStyle/>
          <a:p>
            <a:pPr algn="ctr"/>
            <a:r>
              <a:rPr lang="fr-FR" sz="1800" b="1" dirty="0">
                <a:solidFill>
                  <a:schemeClr val="bg1"/>
                </a:solidFill>
                <a:latin typeface="Lato" charset="0"/>
                <a:ea typeface="Lato" charset="0"/>
                <a:cs typeface="Lato" charset="0"/>
              </a:rPr>
              <a:t>2020</a:t>
            </a:r>
          </a:p>
          <a:p>
            <a:pPr algn="ctr"/>
            <a:r>
              <a:rPr lang="fr-FR" sz="1800" dirty="0">
                <a:solidFill>
                  <a:schemeClr val="bg1"/>
                </a:solidFill>
                <a:latin typeface="Lato" charset="0"/>
                <a:ea typeface="Lato" charset="0"/>
                <a:cs typeface="Lato" charset="0"/>
              </a:rPr>
              <a:t>PFE</a:t>
            </a:r>
          </a:p>
        </p:txBody>
      </p:sp>
      <p:sp>
        <p:nvSpPr>
          <p:cNvPr id="33" name="Rectangle 32"/>
          <p:cNvSpPr/>
          <p:nvPr/>
        </p:nvSpPr>
        <p:spPr>
          <a:xfrm>
            <a:off x="0" y="21852"/>
            <a:ext cx="863137" cy="782015"/>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E380BE60-D2DC-4295-8A64-0E2A98B74CF2}"/>
              </a:ext>
            </a:extLst>
          </p:cNvPr>
          <p:cNvPicPr>
            <a:picLocks noChangeAspect="1"/>
          </p:cNvPicPr>
          <p:nvPr/>
        </p:nvPicPr>
        <p:blipFill>
          <a:blip r:embed="rId4"/>
          <a:stretch>
            <a:fillRect/>
          </a:stretch>
        </p:blipFill>
        <p:spPr>
          <a:xfrm>
            <a:off x="2229650" y="605035"/>
            <a:ext cx="939157" cy="1960696"/>
          </a:xfrm>
          <a:prstGeom prst="rect">
            <a:avLst/>
          </a:prstGeom>
        </p:spPr>
      </p:pic>
    </p:spTree>
    <p:extLst>
      <p:ext uri="{BB962C8B-B14F-4D97-AF65-F5344CB8AC3E}">
        <p14:creationId xmlns:p14="http://schemas.microsoft.com/office/powerpoint/2010/main" val="390807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9"/>
          <p:cNvSpPr txBox="1"/>
          <p:nvPr/>
        </p:nvSpPr>
        <p:spPr>
          <a:xfrm>
            <a:off x="1188298" y="21852"/>
            <a:ext cx="2419252"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3.2</a:t>
            </a:r>
            <a:r>
              <a:rPr lang="fr-FR" sz="2000" b="1" dirty="0">
                <a:solidFill>
                  <a:schemeClr val="bg1"/>
                </a:solidFill>
                <a:latin typeface="Lato" charset="0"/>
                <a:ea typeface="Lato" charset="0"/>
                <a:cs typeface="Lato" charset="0"/>
              </a:rPr>
              <a:t>    </a:t>
            </a:r>
            <a:r>
              <a:rPr lang="fr-FR" sz="1600" b="1" dirty="0" err="1">
                <a:solidFill>
                  <a:schemeClr val="bg1"/>
                </a:solidFill>
                <a:latin typeface="Lato" charset="0"/>
                <a:ea typeface="Lato" charset="0"/>
                <a:cs typeface="Lato" charset="0"/>
              </a:rPr>
              <a:t>Functional</a:t>
            </a:r>
            <a:r>
              <a:rPr lang="fr-FR" sz="1600" b="1" dirty="0">
                <a:solidFill>
                  <a:schemeClr val="bg1"/>
                </a:solidFill>
                <a:latin typeface="Lato" charset="0"/>
                <a:ea typeface="Lato" charset="0"/>
                <a:cs typeface="Lato" charset="0"/>
              </a:rPr>
              <a:t> </a:t>
            </a:r>
            <a:r>
              <a:rPr lang="fr-FR" sz="1600" b="1" dirty="0" err="1">
                <a:solidFill>
                  <a:schemeClr val="bg1"/>
                </a:solidFill>
                <a:latin typeface="Lato" charset="0"/>
                <a:ea typeface="Lato" charset="0"/>
                <a:cs typeface="Lato" charset="0"/>
              </a:rPr>
              <a:t>needs</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296" y="904038"/>
            <a:ext cx="1639710" cy="1527911"/>
          </a:xfrm>
          <a:prstGeom prst="rect">
            <a:avLst/>
          </a:prstGeom>
        </p:spPr>
      </p:pic>
      <p:sp>
        <p:nvSpPr>
          <p:cNvPr id="28" name="TextBox 27"/>
          <p:cNvSpPr txBox="1"/>
          <p:nvPr/>
        </p:nvSpPr>
        <p:spPr>
          <a:xfrm>
            <a:off x="2868296" y="2607909"/>
            <a:ext cx="1800892" cy="442674"/>
          </a:xfrm>
          <a:prstGeom prst="roundRect">
            <a:avLst/>
          </a:prstGeom>
          <a:solidFill>
            <a:srgbClr val="1A97D7"/>
          </a:solidFill>
        </p:spPr>
        <p:txBody>
          <a:bodyPr wrap="square" rtlCol="0">
            <a:spAutoFit/>
          </a:bodyPr>
          <a:lstStyle/>
          <a:p>
            <a:r>
              <a:rPr lang="en-US" sz="2000" dirty="0">
                <a:solidFill>
                  <a:schemeClr val="bg1"/>
                </a:solidFill>
                <a:latin typeface="Lato" charset="0"/>
                <a:ea typeface="Lato" charset="0"/>
                <a:cs typeface="Lato" charset="0"/>
              </a:rPr>
              <a:t>Utilisateur</a:t>
            </a:r>
            <a:endParaRPr lang="en-US" sz="2000" i="0" dirty="0">
              <a:solidFill>
                <a:schemeClr val="bg1"/>
              </a:solidFill>
              <a:latin typeface="Lato" charset="0"/>
              <a:ea typeface="Lato" charset="0"/>
              <a:cs typeface="Lato" charset="0"/>
            </a:endParaRPr>
          </a:p>
        </p:txBody>
      </p:sp>
      <p:sp>
        <p:nvSpPr>
          <p:cNvPr id="30" name="TextBox 29"/>
          <p:cNvSpPr txBox="1"/>
          <p:nvPr/>
        </p:nvSpPr>
        <p:spPr>
          <a:xfrm>
            <a:off x="7607237" y="5803525"/>
            <a:ext cx="2626422" cy="442674"/>
          </a:xfrm>
          <a:prstGeom prst="roundRect">
            <a:avLst/>
          </a:prstGeom>
          <a:solidFill>
            <a:srgbClr val="1A97D7"/>
          </a:solidFill>
        </p:spPr>
        <p:txBody>
          <a:bodyPr wrap="square" rtlCol="0">
            <a:spAutoFit/>
          </a:bodyPr>
          <a:lstStyle/>
          <a:p>
            <a:r>
              <a:rPr lang="en-US" sz="2000" dirty="0">
                <a:solidFill>
                  <a:schemeClr val="bg1"/>
                </a:solidFill>
                <a:latin typeface="Lato" charset="0"/>
                <a:ea typeface="Lato" charset="0"/>
                <a:cs typeface="Lato" charset="0"/>
              </a:rPr>
              <a:t>Administrateur</a:t>
            </a:r>
            <a:endParaRPr lang="en-US" sz="2000" i="0" dirty="0">
              <a:solidFill>
                <a:schemeClr val="bg1"/>
              </a:solidFill>
              <a:latin typeface="Lato" charset="0"/>
              <a:ea typeface="Lato" charset="0"/>
              <a:cs typeface="Lato" charset="0"/>
            </a:endParaRPr>
          </a:p>
        </p:txBody>
      </p:sp>
      <p:sp>
        <p:nvSpPr>
          <p:cNvPr id="32" name="Rectangle 31"/>
          <p:cNvSpPr/>
          <p:nvPr/>
        </p:nvSpPr>
        <p:spPr>
          <a:xfrm>
            <a:off x="2501660" y="803867"/>
            <a:ext cx="2863969" cy="57714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ounded Rectangular Callout 2"/>
          <p:cNvSpPr/>
          <p:nvPr/>
        </p:nvSpPr>
        <p:spPr>
          <a:xfrm>
            <a:off x="6208050" y="1281505"/>
            <a:ext cx="4025609" cy="1963678"/>
          </a:xfrm>
          <a:custGeom>
            <a:avLst/>
            <a:gdLst>
              <a:gd name="connsiteX0" fmla="*/ 0 w 6924230"/>
              <a:gd name="connsiteY0" fmla="*/ 375721 h 2254281"/>
              <a:gd name="connsiteX1" fmla="*/ 375721 w 6924230"/>
              <a:gd name="connsiteY1" fmla="*/ 0 h 2254281"/>
              <a:gd name="connsiteX2" fmla="*/ 1154038 w 6924230"/>
              <a:gd name="connsiteY2" fmla="*/ 0 h 2254281"/>
              <a:gd name="connsiteX3" fmla="*/ 1154038 w 6924230"/>
              <a:gd name="connsiteY3" fmla="*/ 0 h 2254281"/>
              <a:gd name="connsiteX4" fmla="*/ 2885096 w 6924230"/>
              <a:gd name="connsiteY4" fmla="*/ 0 h 2254281"/>
              <a:gd name="connsiteX5" fmla="*/ 6548509 w 6924230"/>
              <a:gd name="connsiteY5" fmla="*/ 0 h 2254281"/>
              <a:gd name="connsiteX6" fmla="*/ 6924230 w 6924230"/>
              <a:gd name="connsiteY6" fmla="*/ 375721 h 2254281"/>
              <a:gd name="connsiteX7" fmla="*/ 6924230 w 6924230"/>
              <a:gd name="connsiteY7" fmla="*/ 1314997 h 2254281"/>
              <a:gd name="connsiteX8" fmla="*/ 6924230 w 6924230"/>
              <a:gd name="connsiteY8" fmla="*/ 1314997 h 2254281"/>
              <a:gd name="connsiteX9" fmla="*/ 6924230 w 6924230"/>
              <a:gd name="connsiteY9" fmla="*/ 1878568 h 2254281"/>
              <a:gd name="connsiteX10" fmla="*/ 6924230 w 6924230"/>
              <a:gd name="connsiteY10" fmla="*/ 1878560 h 2254281"/>
              <a:gd name="connsiteX11" fmla="*/ 6548509 w 6924230"/>
              <a:gd name="connsiteY11" fmla="*/ 2254281 h 2254281"/>
              <a:gd name="connsiteX12" fmla="*/ 2885096 w 6924230"/>
              <a:gd name="connsiteY12" fmla="*/ 2254281 h 2254281"/>
              <a:gd name="connsiteX13" fmla="*/ 2019590 w 6924230"/>
              <a:gd name="connsiteY13" fmla="*/ 2536066 h 2254281"/>
              <a:gd name="connsiteX14" fmla="*/ 1154038 w 6924230"/>
              <a:gd name="connsiteY14" fmla="*/ 2254281 h 2254281"/>
              <a:gd name="connsiteX15" fmla="*/ 375721 w 6924230"/>
              <a:gd name="connsiteY15" fmla="*/ 2254281 h 2254281"/>
              <a:gd name="connsiteX16" fmla="*/ 0 w 6924230"/>
              <a:gd name="connsiteY16" fmla="*/ 1878560 h 2254281"/>
              <a:gd name="connsiteX17" fmla="*/ 0 w 6924230"/>
              <a:gd name="connsiteY17" fmla="*/ 1878568 h 2254281"/>
              <a:gd name="connsiteX18" fmla="*/ 0 w 6924230"/>
              <a:gd name="connsiteY18" fmla="*/ 1314997 h 2254281"/>
              <a:gd name="connsiteX19" fmla="*/ 0 w 6924230"/>
              <a:gd name="connsiteY19" fmla="*/ 1314997 h 2254281"/>
              <a:gd name="connsiteX20" fmla="*/ 0 w 6924230"/>
              <a:gd name="connsiteY20" fmla="*/ 375721 h 2254281"/>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2885096 w 6924230"/>
              <a:gd name="connsiteY12" fmla="*/ 2254281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2252049 w 6924230"/>
              <a:gd name="connsiteY12" fmla="*/ 2264330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4894766 w 6924230"/>
              <a:gd name="connsiteY12" fmla="*/ 2254282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657471 w 6924230"/>
              <a:gd name="connsiteY13" fmla="*/ 2596356 h 2596356"/>
              <a:gd name="connsiteX14" fmla="*/ 1837326 w 6924230"/>
              <a:gd name="connsiteY14" fmla="*/ 2274377 h 2596356"/>
              <a:gd name="connsiteX15" fmla="*/ 375721 w 6924230"/>
              <a:gd name="connsiteY15" fmla="*/ 2254281 h 2596356"/>
              <a:gd name="connsiteX16" fmla="*/ 0 w 6924230"/>
              <a:gd name="connsiteY16" fmla="*/ 1878560 h 2596356"/>
              <a:gd name="connsiteX17" fmla="*/ 0 w 6924230"/>
              <a:gd name="connsiteY17" fmla="*/ 1878568 h 2596356"/>
              <a:gd name="connsiteX18" fmla="*/ 0 w 6924230"/>
              <a:gd name="connsiteY18" fmla="*/ 1314997 h 2596356"/>
              <a:gd name="connsiteX19" fmla="*/ 0 w 6924230"/>
              <a:gd name="connsiteY19" fmla="*/ 1314997 h 2596356"/>
              <a:gd name="connsiteX20" fmla="*/ 0 w 6924230"/>
              <a:gd name="connsiteY20" fmla="*/ 375721 h 259635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657471 w 6924230"/>
              <a:gd name="connsiteY13" fmla="*/ 2596356 h 2596356"/>
              <a:gd name="connsiteX14" fmla="*/ 3515401 w 6924230"/>
              <a:gd name="connsiteY14" fmla="*/ 2314571 h 2596356"/>
              <a:gd name="connsiteX15" fmla="*/ 375721 w 6924230"/>
              <a:gd name="connsiteY15" fmla="*/ 2254281 h 2596356"/>
              <a:gd name="connsiteX16" fmla="*/ 0 w 6924230"/>
              <a:gd name="connsiteY16" fmla="*/ 1878560 h 2596356"/>
              <a:gd name="connsiteX17" fmla="*/ 0 w 6924230"/>
              <a:gd name="connsiteY17" fmla="*/ 1878568 h 2596356"/>
              <a:gd name="connsiteX18" fmla="*/ 0 w 6924230"/>
              <a:gd name="connsiteY18" fmla="*/ 1314997 h 2596356"/>
              <a:gd name="connsiteX19" fmla="*/ 0 w 6924230"/>
              <a:gd name="connsiteY19" fmla="*/ 1314997 h 2596356"/>
              <a:gd name="connsiteX20" fmla="*/ 0 w 6924230"/>
              <a:gd name="connsiteY20" fmla="*/ 375721 h 259635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838470 w 6924230"/>
              <a:gd name="connsiteY13" fmla="*/ 2291024 h 2596356"/>
              <a:gd name="connsiteX14" fmla="*/ 3657471 w 6924230"/>
              <a:gd name="connsiteY14" fmla="*/ 2596356 h 2596356"/>
              <a:gd name="connsiteX15" fmla="*/ 3515401 w 6924230"/>
              <a:gd name="connsiteY15" fmla="*/ 2314571 h 2596356"/>
              <a:gd name="connsiteX16" fmla="*/ 375721 w 6924230"/>
              <a:gd name="connsiteY16" fmla="*/ 2254281 h 2596356"/>
              <a:gd name="connsiteX17" fmla="*/ 0 w 6924230"/>
              <a:gd name="connsiteY17" fmla="*/ 1878560 h 2596356"/>
              <a:gd name="connsiteX18" fmla="*/ 0 w 6924230"/>
              <a:gd name="connsiteY18" fmla="*/ 1878568 h 2596356"/>
              <a:gd name="connsiteX19" fmla="*/ 0 w 6924230"/>
              <a:gd name="connsiteY19" fmla="*/ 1314997 h 2596356"/>
              <a:gd name="connsiteX20" fmla="*/ 0 w 6924230"/>
              <a:gd name="connsiteY20" fmla="*/ 1314997 h 2596356"/>
              <a:gd name="connsiteX21" fmla="*/ 0 w 6924230"/>
              <a:gd name="connsiteY21" fmla="*/ 375721 h 259635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3838470 w 6924230"/>
              <a:gd name="connsiteY13" fmla="*/ 2291024 h 2536066"/>
              <a:gd name="connsiteX14" fmla="*/ 3657471 w 6924230"/>
              <a:gd name="connsiteY14" fmla="*/ 2536066 h 2536066"/>
              <a:gd name="connsiteX15" fmla="*/ 3515401 w 6924230"/>
              <a:gd name="connsiteY15" fmla="*/ 2314571 h 2536066"/>
              <a:gd name="connsiteX16" fmla="*/ 375721 w 6924230"/>
              <a:gd name="connsiteY16" fmla="*/ 2254281 h 2536066"/>
              <a:gd name="connsiteX17" fmla="*/ 0 w 6924230"/>
              <a:gd name="connsiteY17" fmla="*/ 1878560 h 2536066"/>
              <a:gd name="connsiteX18" fmla="*/ 0 w 6924230"/>
              <a:gd name="connsiteY18" fmla="*/ 1878568 h 2536066"/>
              <a:gd name="connsiteX19" fmla="*/ 0 w 6924230"/>
              <a:gd name="connsiteY19" fmla="*/ 1314997 h 2536066"/>
              <a:gd name="connsiteX20" fmla="*/ 0 w 6924230"/>
              <a:gd name="connsiteY20" fmla="*/ 1314997 h 2536066"/>
              <a:gd name="connsiteX21" fmla="*/ 0 w 6924230"/>
              <a:gd name="connsiteY21"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3838470 w 6924230"/>
              <a:gd name="connsiteY13" fmla="*/ 2291024 h 2536066"/>
              <a:gd name="connsiteX14" fmla="*/ 3657471 w 6924230"/>
              <a:gd name="connsiteY14" fmla="*/ 2536066 h 2536066"/>
              <a:gd name="connsiteX15" fmla="*/ 1154039 w 6924230"/>
              <a:gd name="connsiteY15" fmla="*/ 2254281 h 2536066"/>
              <a:gd name="connsiteX16" fmla="*/ 375721 w 6924230"/>
              <a:gd name="connsiteY16" fmla="*/ 2254281 h 2536066"/>
              <a:gd name="connsiteX17" fmla="*/ 0 w 6924230"/>
              <a:gd name="connsiteY17" fmla="*/ 1878560 h 2536066"/>
              <a:gd name="connsiteX18" fmla="*/ 0 w 6924230"/>
              <a:gd name="connsiteY18" fmla="*/ 1878568 h 2536066"/>
              <a:gd name="connsiteX19" fmla="*/ 0 w 6924230"/>
              <a:gd name="connsiteY19" fmla="*/ 1314997 h 2536066"/>
              <a:gd name="connsiteX20" fmla="*/ 0 w 6924230"/>
              <a:gd name="connsiteY20" fmla="*/ 1314997 h 2536066"/>
              <a:gd name="connsiteX21" fmla="*/ 0 w 6924230"/>
              <a:gd name="connsiteY21" fmla="*/ 375721 h 2536066"/>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3838470 w 6924230"/>
              <a:gd name="connsiteY13" fmla="*/ 2291024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1597688 w 6924230"/>
              <a:gd name="connsiteY13" fmla="*/ 2321169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1611191 w 6924230"/>
              <a:gd name="connsiteY13" fmla="*/ 2246694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5603706 w 6924230"/>
              <a:gd name="connsiteY13" fmla="*/ 2259698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5603706 w 6924230"/>
              <a:gd name="connsiteY13" fmla="*/ 2259698 h 2606405"/>
              <a:gd name="connsiteX14" fmla="*/ 1396592 w 6924230"/>
              <a:gd name="connsiteY14" fmla="*/ 2606405 h 2606405"/>
              <a:gd name="connsiteX15" fmla="*/ 4576196 w 6924230"/>
              <a:gd name="connsiteY15" fmla="*/ 2228273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541383"/>
              <a:gd name="connsiteX1" fmla="*/ 375721 w 6924230"/>
              <a:gd name="connsiteY1" fmla="*/ 0 h 2541383"/>
              <a:gd name="connsiteX2" fmla="*/ 1154038 w 6924230"/>
              <a:gd name="connsiteY2" fmla="*/ 0 h 2541383"/>
              <a:gd name="connsiteX3" fmla="*/ 1154038 w 6924230"/>
              <a:gd name="connsiteY3" fmla="*/ 0 h 2541383"/>
              <a:gd name="connsiteX4" fmla="*/ 2885096 w 6924230"/>
              <a:gd name="connsiteY4" fmla="*/ 0 h 2541383"/>
              <a:gd name="connsiteX5" fmla="*/ 6548509 w 6924230"/>
              <a:gd name="connsiteY5" fmla="*/ 0 h 2541383"/>
              <a:gd name="connsiteX6" fmla="*/ 6924230 w 6924230"/>
              <a:gd name="connsiteY6" fmla="*/ 375721 h 2541383"/>
              <a:gd name="connsiteX7" fmla="*/ 6924230 w 6924230"/>
              <a:gd name="connsiteY7" fmla="*/ 1314997 h 2541383"/>
              <a:gd name="connsiteX8" fmla="*/ 6924230 w 6924230"/>
              <a:gd name="connsiteY8" fmla="*/ 1314997 h 2541383"/>
              <a:gd name="connsiteX9" fmla="*/ 6924230 w 6924230"/>
              <a:gd name="connsiteY9" fmla="*/ 1878568 h 2541383"/>
              <a:gd name="connsiteX10" fmla="*/ 6924230 w 6924230"/>
              <a:gd name="connsiteY10" fmla="*/ 1878560 h 2541383"/>
              <a:gd name="connsiteX11" fmla="*/ 6548509 w 6924230"/>
              <a:gd name="connsiteY11" fmla="*/ 2254281 h 2541383"/>
              <a:gd name="connsiteX12" fmla="*/ 5045491 w 6924230"/>
              <a:gd name="connsiteY12" fmla="*/ 2264331 h 2541383"/>
              <a:gd name="connsiteX13" fmla="*/ 5603706 w 6924230"/>
              <a:gd name="connsiteY13" fmla="*/ 2259698 h 2541383"/>
              <a:gd name="connsiteX14" fmla="*/ 5008868 w 6924230"/>
              <a:gd name="connsiteY14" fmla="*/ 2541383 h 2541383"/>
              <a:gd name="connsiteX15" fmla="*/ 4576196 w 6924230"/>
              <a:gd name="connsiteY15" fmla="*/ 2228273 h 2541383"/>
              <a:gd name="connsiteX16" fmla="*/ 375721 w 6924230"/>
              <a:gd name="connsiteY16" fmla="*/ 2254281 h 2541383"/>
              <a:gd name="connsiteX17" fmla="*/ 0 w 6924230"/>
              <a:gd name="connsiteY17" fmla="*/ 1878560 h 2541383"/>
              <a:gd name="connsiteX18" fmla="*/ 0 w 6924230"/>
              <a:gd name="connsiteY18" fmla="*/ 1878568 h 2541383"/>
              <a:gd name="connsiteX19" fmla="*/ 0 w 6924230"/>
              <a:gd name="connsiteY19" fmla="*/ 1314997 h 2541383"/>
              <a:gd name="connsiteX20" fmla="*/ 0 w 6924230"/>
              <a:gd name="connsiteY20" fmla="*/ 1314997 h 2541383"/>
              <a:gd name="connsiteX21" fmla="*/ 0 w 6924230"/>
              <a:gd name="connsiteY21" fmla="*/ 375721 h 2541383"/>
              <a:gd name="connsiteX0" fmla="*/ 0 w 6924230"/>
              <a:gd name="connsiteY0" fmla="*/ 375721 h 2541383"/>
              <a:gd name="connsiteX1" fmla="*/ 375721 w 6924230"/>
              <a:gd name="connsiteY1" fmla="*/ 0 h 2541383"/>
              <a:gd name="connsiteX2" fmla="*/ 1154038 w 6924230"/>
              <a:gd name="connsiteY2" fmla="*/ 0 h 2541383"/>
              <a:gd name="connsiteX3" fmla="*/ 1154038 w 6924230"/>
              <a:gd name="connsiteY3" fmla="*/ 0 h 2541383"/>
              <a:gd name="connsiteX4" fmla="*/ 2885096 w 6924230"/>
              <a:gd name="connsiteY4" fmla="*/ 0 h 2541383"/>
              <a:gd name="connsiteX5" fmla="*/ 6548509 w 6924230"/>
              <a:gd name="connsiteY5" fmla="*/ 0 h 2541383"/>
              <a:gd name="connsiteX6" fmla="*/ 6924230 w 6924230"/>
              <a:gd name="connsiteY6" fmla="*/ 375721 h 2541383"/>
              <a:gd name="connsiteX7" fmla="*/ 6924230 w 6924230"/>
              <a:gd name="connsiteY7" fmla="*/ 1314997 h 2541383"/>
              <a:gd name="connsiteX8" fmla="*/ 6924230 w 6924230"/>
              <a:gd name="connsiteY8" fmla="*/ 1314997 h 2541383"/>
              <a:gd name="connsiteX9" fmla="*/ 6924230 w 6924230"/>
              <a:gd name="connsiteY9" fmla="*/ 1878568 h 2541383"/>
              <a:gd name="connsiteX10" fmla="*/ 6924230 w 6924230"/>
              <a:gd name="connsiteY10" fmla="*/ 1878560 h 2541383"/>
              <a:gd name="connsiteX11" fmla="*/ 6548509 w 6924230"/>
              <a:gd name="connsiteY11" fmla="*/ 2254281 h 2541383"/>
              <a:gd name="connsiteX12" fmla="*/ 5045491 w 6924230"/>
              <a:gd name="connsiteY12" fmla="*/ 2264331 h 2541383"/>
              <a:gd name="connsiteX13" fmla="*/ 5603706 w 6924230"/>
              <a:gd name="connsiteY13" fmla="*/ 2259698 h 2541383"/>
              <a:gd name="connsiteX14" fmla="*/ 5008868 w 6924230"/>
              <a:gd name="connsiteY14" fmla="*/ 2541383 h 2541383"/>
              <a:gd name="connsiteX15" fmla="*/ 4783599 w 6924230"/>
              <a:gd name="connsiteY15" fmla="*/ 2228273 h 2541383"/>
              <a:gd name="connsiteX16" fmla="*/ 375721 w 6924230"/>
              <a:gd name="connsiteY16" fmla="*/ 2254281 h 2541383"/>
              <a:gd name="connsiteX17" fmla="*/ 0 w 6924230"/>
              <a:gd name="connsiteY17" fmla="*/ 1878560 h 2541383"/>
              <a:gd name="connsiteX18" fmla="*/ 0 w 6924230"/>
              <a:gd name="connsiteY18" fmla="*/ 1878568 h 2541383"/>
              <a:gd name="connsiteX19" fmla="*/ 0 w 6924230"/>
              <a:gd name="connsiteY19" fmla="*/ 1314997 h 2541383"/>
              <a:gd name="connsiteX20" fmla="*/ 0 w 6924230"/>
              <a:gd name="connsiteY20" fmla="*/ 1314997 h 2541383"/>
              <a:gd name="connsiteX21" fmla="*/ 0 w 6924230"/>
              <a:gd name="connsiteY21" fmla="*/ 375721 h 2541383"/>
              <a:gd name="connsiteX0" fmla="*/ 0 w 6924230"/>
              <a:gd name="connsiteY0" fmla="*/ 375721 h 2541383"/>
              <a:gd name="connsiteX1" fmla="*/ 375721 w 6924230"/>
              <a:gd name="connsiteY1" fmla="*/ 0 h 2541383"/>
              <a:gd name="connsiteX2" fmla="*/ 1154038 w 6924230"/>
              <a:gd name="connsiteY2" fmla="*/ 0 h 2541383"/>
              <a:gd name="connsiteX3" fmla="*/ 1154038 w 6924230"/>
              <a:gd name="connsiteY3" fmla="*/ 0 h 2541383"/>
              <a:gd name="connsiteX4" fmla="*/ 2885096 w 6924230"/>
              <a:gd name="connsiteY4" fmla="*/ 0 h 2541383"/>
              <a:gd name="connsiteX5" fmla="*/ 6548509 w 6924230"/>
              <a:gd name="connsiteY5" fmla="*/ 0 h 2541383"/>
              <a:gd name="connsiteX6" fmla="*/ 6924230 w 6924230"/>
              <a:gd name="connsiteY6" fmla="*/ 375721 h 2541383"/>
              <a:gd name="connsiteX7" fmla="*/ 6924230 w 6924230"/>
              <a:gd name="connsiteY7" fmla="*/ 1314997 h 2541383"/>
              <a:gd name="connsiteX8" fmla="*/ 6924230 w 6924230"/>
              <a:gd name="connsiteY8" fmla="*/ 1314997 h 2541383"/>
              <a:gd name="connsiteX9" fmla="*/ 6924230 w 6924230"/>
              <a:gd name="connsiteY9" fmla="*/ 1878568 h 2541383"/>
              <a:gd name="connsiteX10" fmla="*/ 6924230 w 6924230"/>
              <a:gd name="connsiteY10" fmla="*/ 1878560 h 2541383"/>
              <a:gd name="connsiteX11" fmla="*/ 6548509 w 6924230"/>
              <a:gd name="connsiteY11" fmla="*/ 2254281 h 2541383"/>
              <a:gd name="connsiteX12" fmla="*/ 5719552 w 6924230"/>
              <a:gd name="connsiteY12" fmla="*/ 2238321 h 2541383"/>
              <a:gd name="connsiteX13" fmla="*/ 5603706 w 6924230"/>
              <a:gd name="connsiteY13" fmla="*/ 2259698 h 2541383"/>
              <a:gd name="connsiteX14" fmla="*/ 5008868 w 6924230"/>
              <a:gd name="connsiteY14" fmla="*/ 2541383 h 2541383"/>
              <a:gd name="connsiteX15" fmla="*/ 4783599 w 6924230"/>
              <a:gd name="connsiteY15" fmla="*/ 2228273 h 2541383"/>
              <a:gd name="connsiteX16" fmla="*/ 375721 w 6924230"/>
              <a:gd name="connsiteY16" fmla="*/ 2254281 h 2541383"/>
              <a:gd name="connsiteX17" fmla="*/ 0 w 6924230"/>
              <a:gd name="connsiteY17" fmla="*/ 1878560 h 2541383"/>
              <a:gd name="connsiteX18" fmla="*/ 0 w 6924230"/>
              <a:gd name="connsiteY18" fmla="*/ 1878568 h 2541383"/>
              <a:gd name="connsiteX19" fmla="*/ 0 w 6924230"/>
              <a:gd name="connsiteY19" fmla="*/ 1314997 h 2541383"/>
              <a:gd name="connsiteX20" fmla="*/ 0 w 6924230"/>
              <a:gd name="connsiteY20" fmla="*/ 1314997 h 2541383"/>
              <a:gd name="connsiteX21" fmla="*/ 0 w 6924230"/>
              <a:gd name="connsiteY21" fmla="*/ 375721 h 2541383"/>
              <a:gd name="connsiteX0" fmla="*/ 0 w 6924230"/>
              <a:gd name="connsiteY0" fmla="*/ 375721 h 2541383"/>
              <a:gd name="connsiteX1" fmla="*/ 375721 w 6924230"/>
              <a:gd name="connsiteY1" fmla="*/ 0 h 2541383"/>
              <a:gd name="connsiteX2" fmla="*/ 1154038 w 6924230"/>
              <a:gd name="connsiteY2" fmla="*/ 0 h 2541383"/>
              <a:gd name="connsiteX3" fmla="*/ 1154038 w 6924230"/>
              <a:gd name="connsiteY3" fmla="*/ 0 h 2541383"/>
              <a:gd name="connsiteX4" fmla="*/ 2885096 w 6924230"/>
              <a:gd name="connsiteY4" fmla="*/ 0 h 2541383"/>
              <a:gd name="connsiteX5" fmla="*/ 6548509 w 6924230"/>
              <a:gd name="connsiteY5" fmla="*/ 0 h 2541383"/>
              <a:gd name="connsiteX6" fmla="*/ 6924230 w 6924230"/>
              <a:gd name="connsiteY6" fmla="*/ 375721 h 2541383"/>
              <a:gd name="connsiteX7" fmla="*/ 6924230 w 6924230"/>
              <a:gd name="connsiteY7" fmla="*/ 1314997 h 2541383"/>
              <a:gd name="connsiteX8" fmla="*/ 6924230 w 6924230"/>
              <a:gd name="connsiteY8" fmla="*/ 1314997 h 2541383"/>
              <a:gd name="connsiteX9" fmla="*/ 6924230 w 6924230"/>
              <a:gd name="connsiteY9" fmla="*/ 1878568 h 2541383"/>
              <a:gd name="connsiteX10" fmla="*/ 6924230 w 6924230"/>
              <a:gd name="connsiteY10" fmla="*/ 1878560 h 2541383"/>
              <a:gd name="connsiteX11" fmla="*/ 6548509 w 6924230"/>
              <a:gd name="connsiteY11" fmla="*/ 2254281 h 2541383"/>
              <a:gd name="connsiteX12" fmla="*/ 5719552 w 6924230"/>
              <a:gd name="connsiteY12" fmla="*/ 2238321 h 2541383"/>
              <a:gd name="connsiteX13" fmla="*/ 5344453 w 6924230"/>
              <a:gd name="connsiteY13" fmla="*/ 2259697 h 2541383"/>
              <a:gd name="connsiteX14" fmla="*/ 5008868 w 6924230"/>
              <a:gd name="connsiteY14" fmla="*/ 2541383 h 2541383"/>
              <a:gd name="connsiteX15" fmla="*/ 4783599 w 6924230"/>
              <a:gd name="connsiteY15" fmla="*/ 2228273 h 2541383"/>
              <a:gd name="connsiteX16" fmla="*/ 375721 w 6924230"/>
              <a:gd name="connsiteY16" fmla="*/ 2254281 h 2541383"/>
              <a:gd name="connsiteX17" fmla="*/ 0 w 6924230"/>
              <a:gd name="connsiteY17" fmla="*/ 1878560 h 2541383"/>
              <a:gd name="connsiteX18" fmla="*/ 0 w 6924230"/>
              <a:gd name="connsiteY18" fmla="*/ 1878568 h 2541383"/>
              <a:gd name="connsiteX19" fmla="*/ 0 w 6924230"/>
              <a:gd name="connsiteY19" fmla="*/ 1314997 h 2541383"/>
              <a:gd name="connsiteX20" fmla="*/ 0 w 6924230"/>
              <a:gd name="connsiteY20" fmla="*/ 1314997 h 2541383"/>
              <a:gd name="connsiteX21" fmla="*/ 0 w 6924230"/>
              <a:gd name="connsiteY21" fmla="*/ 375721 h 25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24230" h="2541383">
                <a:moveTo>
                  <a:pt x="0" y="375721"/>
                </a:moveTo>
                <a:cubicBezTo>
                  <a:pt x="0" y="168216"/>
                  <a:pt x="168216" y="0"/>
                  <a:pt x="375721" y="0"/>
                </a:cubicBezTo>
                <a:lnTo>
                  <a:pt x="1154038" y="0"/>
                </a:lnTo>
                <a:lnTo>
                  <a:pt x="1154038" y="0"/>
                </a:lnTo>
                <a:lnTo>
                  <a:pt x="2885096" y="0"/>
                </a:lnTo>
                <a:lnTo>
                  <a:pt x="6548509" y="0"/>
                </a:lnTo>
                <a:cubicBezTo>
                  <a:pt x="6756014" y="0"/>
                  <a:pt x="6924230" y="168216"/>
                  <a:pt x="6924230" y="375721"/>
                </a:cubicBezTo>
                <a:lnTo>
                  <a:pt x="6924230" y="1314997"/>
                </a:lnTo>
                <a:lnTo>
                  <a:pt x="6924230" y="1314997"/>
                </a:lnTo>
                <a:lnTo>
                  <a:pt x="6924230" y="1878568"/>
                </a:lnTo>
                <a:lnTo>
                  <a:pt x="6924230" y="1878560"/>
                </a:lnTo>
                <a:cubicBezTo>
                  <a:pt x="6924230" y="2086065"/>
                  <a:pt x="6756014" y="2254281"/>
                  <a:pt x="6548509" y="2254281"/>
                </a:cubicBezTo>
                <a:lnTo>
                  <a:pt x="5719552" y="2238321"/>
                </a:lnTo>
                <a:cubicBezTo>
                  <a:pt x="5689001" y="2240520"/>
                  <a:pt x="5375004" y="2257498"/>
                  <a:pt x="5344453" y="2259697"/>
                </a:cubicBezTo>
                <a:lnTo>
                  <a:pt x="5008868" y="2541383"/>
                </a:lnTo>
                <a:lnTo>
                  <a:pt x="4783599" y="2228273"/>
                </a:lnTo>
                <a:lnTo>
                  <a:pt x="375721" y="2254281"/>
                </a:lnTo>
                <a:cubicBezTo>
                  <a:pt x="168216" y="2254281"/>
                  <a:pt x="0" y="2086065"/>
                  <a:pt x="0" y="1878560"/>
                </a:cubicBezTo>
                <a:lnTo>
                  <a:pt x="0" y="1878568"/>
                </a:lnTo>
                <a:lnTo>
                  <a:pt x="0" y="1314997"/>
                </a:lnTo>
                <a:lnTo>
                  <a:pt x="0" y="1314997"/>
                </a:lnTo>
                <a:lnTo>
                  <a:pt x="0" y="375721"/>
                </a:lnTo>
                <a:close/>
              </a:path>
            </a:pathLst>
          </a:cu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39739" y="1970980"/>
            <a:ext cx="2770021" cy="369332"/>
          </a:xfrm>
          <a:prstGeom prst="rect">
            <a:avLst/>
          </a:prstGeom>
        </p:spPr>
        <p:txBody>
          <a:bodyPr wrap="square">
            <a:spAutoFit/>
          </a:bodyPr>
          <a:lstStyle/>
          <a:p>
            <a:pPr marL="285750" indent="-285750">
              <a:buFont typeface="Wingdings" panose="05000000000000000000" pitchFamily="2" charset="2"/>
              <a:buChar char="ü"/>
            </a:pPr>
            <a:r>
              <a:rPr lang="fr-FR" sz="1800" dirty="0">
                <a:solidFill>
                  <a:srgbClr val="352343"/>
                </a:solidFill>
                <a:latin typeface="Lato"/>
              </a:rPr>
              <a:t>Manage Users </a:t>
            </a:r>
            <a:r>
              <a:rPr lang="en-US" sz="1800" dirty="0">
                <a:solidFill>
                  <a:srgbClr val="352343"/>
                </a:solidFill>
                <a:latin typeface="Lato"/>
              </a:rPr>
              <a:t>.</a:t>
            </a:r>
            <a:endParaRPr lang="en-US" dirty="0">
              <a:solidFill>
                <a:srgbClr val="352343"/>
              </a:solidFill>
              <a:latin typeface="Lato"/>
            </a:endParaRPr>
          </a:p>
        </p:txBody>
      </p:sp>
      <p:sp>
        <p:nvSpPr>
          <p:cNvPr id="31" name="Rectangle 30"/>
          <p:cNvSpPr/>
          <p:nvPr/>
        </p:nvSpPr>
        <p:spPr>
          <a:xfrm>
            <a:off x="6749786" y="1470831"/>
            <a:ext cx="3186693" cy="369332"/>
          </a:xfrm>
          <a:prstGeom prst="rect">
            <a:avLst/>
          </a:prstGeom>
        </p:spPr>
        <p:txBody>
          <a:bodyPr wrap="square">
            <a:spAutoFit/>
          </a:bodyPr>
          <a:lstStyle/>
          <a:p>
            <a:pPr marL="285750" indent="-285750">
              <a:buFont typeface="Wingdings" panose="05000000000000000000" pitchFamily="2" charset="2"/>
              <a:buChar char="ü"/>
            </a:pPr>
            <a:r>
              <a:rPr lang="en-US" sz="1800" dirty="0">
                <a:solidFill>
                  <a:srgbClr val="352343"/>
                </a:solidFill>
                <a:latin typeface="Lato"/>
              </a:rPr>
              <a:t>Manage workouts.</a:t>
            </a:r>
            <a:endParaRPr lang="en-US" dirty="0">
              <a:solidFill>
                <a:srgbClr val="352343"/>
              </a:solidFill>
              <a:latin typeface="Lato"/>
            </a:endParaRPr>
          </a:p>
        </p:txBody>
      </p:sp>
      <p:sp>
        <p:nvSpPr>
          <p:cNvPr id="21" name="ZoneTexte 9"/>
          <p:cNvSpPr txBox="1"/>
          <p:nvPr/>
        </p:nvSpPr>
        <p:spPr>
          <a:xfrm rot="16200000">
            <a:off x="-745471" y="3343777"/>
            <a:ext cx="2215671" cy="353943"/>
          </a:xfrm>
          <a:prstGeom prst="rect">
            <a:avLst/>
          </a:prstGeom>
          <a:noFill/>
        </p:spPr>
        <p:txBody>
          <a:bodyPr wrap="none" rtlCol="0">
            <a:spAutoFit/>
          </a:bodyPr>
          <a:lstStyle/>
          <a:p>
            <a:pPr algn="ctr"/>
            <a:r>
              <a:rPr lang="fr-FR" sz="1700" b="1" dirty="0">
                <a:solidFill>
                  <a:schemeClr val="bg1"/>
                </a:solidFill>
                <a:latin typeface="Lato" charset="0"/>
                <a:ea typeface="Lato" charset="0"/>
                <a:cs typeface="Lato" charset="0"/>
              </a:rPr>
              <a:t>3.0     </a:t>
            </a:r>
            <a:r>
              <a:rPr lang="fr-FR" sz="1700" b="1" dirty="0" err="1">
                <a:solidFill>
                  <a:schemeClr val="bg1"/>
                </a:solidFill>
                <a:latin typeface="Lato" charset="0"/>
                <a:ea typeface="Lato" charset="0"/>
                <a:cs typeface="Lato" charset="0"/>
              </a:rPr>
              <a:t>Specifications</a:t>
            </a:r>
            <a:endParaRPr lang="fr-FR" sz="1700" dirty="0">
              <a:solidFill>
                <a:schemeClr val="bg1"/>
              </a:solidFill>
              <a:latin typeface="Lato" charset="0"/>
              <a:ea typeface="Lato" charset="0"/>
              <a:cs typeface="Lato" charset="0"/>
            </a:endParaRPr>
          </a:p>
        </p:txBody>
      </p:sp>
      <p:cxnSp>
        <p:nvCxnSpPr>
          <p:cNvPr id="24" name="Straight Connector 26"/>
          <p:cNvCxnSpPr/>
          <p:nvPr/>
        </p:nvCxnSpPr>
        <p:spPr>
          <a:xfrm>
            <a:off x="259022" y="5569719"/>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 y="6246198"/>
            <a:ext cx="724734" cy="5943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1" y="6194207"/>
            <a:ext cx="813853" cy="646331"/>
          </a:xfrm>
          <a:prstGeom prst="rect">
            <a:avLst/>
          </a:prstGeom>
        </p:spPr>
        <p:txBody>
          <a:bodyPr wrap="square">
            <a:spAutoFit/>
          </a:bodyPr>
          <a:lstStyle/>
          <a:p>
            <a:pPr algn="ctr"/>
            <a:r>
              <a:rPr lang="fr-FR" sz="1800" b="1" dirty="0">
                <a:solidFill>
                  <a:schemeClr val="bg1"/>
                </a:solidFill>
                <a:latin typeface="Lato" charset="0"/>
                <a:ea typeface="Lato" charset="0"/>
                <a:cs typeface="Lato" charset="0"/>
              </a:rPr>
              <a:t>2K21</a:t>
            </a:r>
          </a:p>
          <a:p>
            <a:pPr algn="ctr"/>
            <a:r>
              <a:rPr lang="fr-FR" sz="1800" dirty="0">
                <a:solidFill>
                  <a:schemeClr val="bg1"/>
                </a:solidFill>
                <a:latin typeface="Lato" charset="0"/>
                <a:ea typeface="Lato" charset="0"/>
                <a:cs typeface="Lato" charset="0"/>
              </a:rPr>
              <a:t>PFE</a:t>
            </a:r>
          </a:p>
        </p:txBody>
      </p:sp>
      <p:sp>
        <p:nvSpPr>
          <p:cNvPr id="35" name="Rectangle 34"/>
          <p:cNvSpPr/>
          <p:nvPr/>
        </p:nvSpPr>
        <p:spPr>
          <a:xfrm>
            <a:off x="0" y="119517"/>
            <a:ext cx="813854" cy="68435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2A79D421-2ADD-486F-AA0F-8325D3B5D7BF}"/>
              </a:ext>
            </a:extLst>
          </p:cNvPr>
          <p:cNvPicPr>
            <a:picLocks noChangeAspect="1"/>
          </p:cNvPicPr>
          <p:nvPr/>
        </p:nvPicPr>
        <p:blipFill>
          <a:blip r:embed="rId4"/>
          <a:stretch>
            <a:fillRect/>
          </a:stretch>
        </p:blipFill>
        <p:spPr>
          <a:xfrm>
            <a:off x="7848601" y="3581861"/>
            <a:ext cx="1965960" cy="2095941"/>
          </a:xfrm>
          <a:prstGeom prst="rect">
            <a:avLst/>
          </a:prstGeom>
        </p:spPr>
      </p:pic>
    </p:spTree>
    <p:extLst>
      <p:ext uri="{BB962C8B-B14F-4D97-AF65-F5344CB8AC3E}">
        <p14:creationId xmlns:p14="http://schemas.microsoft.com/office/powerpoint/2010/main" val="51608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Isosceles Triangle 22">
            <a:extLst>
              <a:ext uri="{FF2B5EF4-FFF2-40B4-BE49-F238E27FC236}">
                <a16:creationId xmlns:a16="http://schemas.microsoft.com/office/drawing/2014/main" id="{2FEB3673-F920-4BC1-9B19-DB4AF25EAD3E}"/>
              </a:ext>
            </a:extLst>
          </p:cNvPr>
          <p:cNvSpPr/>
          <p:nvPr/>
        </p:nvSpPr>
        <p:spPr>
          <a:xfrm>
            <a:off x="6007121" y="3718560"/>
            <a:ext cx="1414759" cy="3276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80362FF-116E-4F74-B5F4-4088BF29679F}"/>
              </a:ext>
            </a:extLst>
          </p:cNvPr>
          <p:cNvSpPr>
            <a:spLocks noGrp="1"/>
          </p:cNvSpPr>
          <p:nvPr>
            <p:ph type="body" sz="quarter" idx="14"/>
          </p:nvPr>
        </p:nvSpPr>
        <p:spPr/>
        <p:txBody>
          <a:bodyPr/>
          <a:lstStyle/>
          <a:p>
            <a:r>
              <a:rPr lang="fr-FR" sz="2400" dirty="0">
                <a:latin typeface="Roboto Condensed Light (En-têtes)"/>
              </a:rPr>
              <a:t>3.4Non </a:t>
            </a:r>
            <a:r>
              <a:rPr lang="fr-FR" sz="2400" dirty="0" err="1">
                <a:latin typeface="Roboto Condensed Light (En-têtes)"/>
              </a:rPr>
              <a:t>functional</a:t>
            </a:r>
            <a:r>
              <a:rPr lang="fr-FR" sz="2400" dirty="0">
                <a:latin typeface="Roboto Condensed Light (En-têtes)"/>
              </a:rPr>
              <a:t> </a:t>
            </a:r>
            <a:r>
              <a:rPr lang="fr-FR" sz="2400" dirty="0" err="1">
                <a:latin typeface="Roboto Condensed Light (En-têtes)"/>
              </a:rPr>
              <a:t>requirements</a:t>
            </a:r>
            <a:endParaRPr lang="en-US" sz="2400" dirty="0">
              <a:latin typeface="Roboto Condensed Light (En-têtes)"/>
            </a:endParaRPr>
          </a:p>
        </p:txBody>
      </p:sp>
      <p:sp>
        <p:nvSpPr>
          <p:cNvPr id="7" name="Text Placeholder 6">
            <a:extLst>
              <a:ext uri="{FF2B5EF4-FFF2-40B4-BE49-F238E27FC236}">
                <a16:creationId xmlns:a16="http://schemas.microsoft.com/office/drawing/2014/main" id="{5FC07E4D-7EC3-46A1-8D28-E500A52FF067}"/>
              </a:ext>
            </a:extLst>
          </p:cNvPr>
          <p:cNvSpPr>
            <a:spLocks noGrp="1"/>
          </p:cNvSpPr>
          <p:nvPr>
            <p:ph type="body" sz="quarter" idx="21"/>
          </p:nvPr>
        </p:nvSpPr>
        <p:spPr/>
        <p:txBody>
          <a:bodyPr/>
          <a:lstStyle/>
          <a:p>
            <a:r>
              <a:rPr lang="fr-FR" dirty="0" err="1"/>
              <a:t>Scalability</a:t>
            </a:r>
            <a:r>
              <a:rPr lang="fr-FR" dirty="0"/>
              <a:t> </a:t>
            </a:r>
            <a:endParaRPr lang="en-US" dirty="0"/>
          </a:p>
        </p:txBody>
      </p:sp>
      <p:sp>
        <p:nvSpPr>
          <p:cNvPr id="8" name="Text Placeholder 7">
            <a:extLst>
              <a:ext uri="{FF2B5EF4-FFF2-40B4-BE49-F238E27FC236}">
                <a16:creationId xmlns:a16="http://schemas.microsoft.com/office/drawing/2014/main" id="{22B84D79-7B52-4DEF-99B9-A71D4FFB7671}"/>
              </a:ext>
            </a:extLst>
          </p:cNvPr>
          <p:cNvSpPr>
            <a:spLocks noGrp="1"/>
          </p:cNvSpPr>
          <p:nvPr>
            <p:ph type="body" sz="quarter" idx="22"/>
          </p:nvPr>
        </p:nvSpPr>
        <p:spPr>
          <a:xfrm>
            <a:off x="3291840" y="4004439"/>
            <a:ext cx="2060253" cy="389050"/>
          </a:xfrm>
        </p:spPr>
        <p:txBody>
          <a:bodyPr/>
          <a:lstStyle/>
          <a:p>
            <a:r>
              <a:rPr lang="fr-FR" dirty="0"/>
              <a:t>Performance</a:t>
            </a:r>
            <a:endParaRPr lang="en-US" dirty="0"/>
          </a:p>
        </p:txBody>
      </p:sp>
      <p:sp>
        <p:nvSpPr>
          <p:cNvPr id="9" name="Text Placeholder 8">
            <a:extLst>
              <a:ext uri="{FF2B5EF4-FFF2-40B4-BE49-F238E27FC236}">
                <a16:creationId xmlns:a16="http://schemas.microsoft.com/office/drawing/2014/main" id="{2895F36C-92F7-4464-A36D-94B598FEBF2D}"/>
              </a:ext>
            </a:extLst>
          </p:cNvPr>
          <p:cNvSpPr>
            <a:spLocks noGrp="1"/>
          </p:cNvSpPr>
          <p:nvPr>
            <p:ph type="body" sz="quarter" idx="23"/>
          </p:nvPr>
        </p:nvSpPr>
        <p:spPr/>
        <p:txBody>
          <a:bodyPr/>
          <a:lstStyle/>
          <a:p>
            <a:r>
              <a:rPr lang="fr-FR" dirty="0" err="1"/>
              <a:t>Reusability</a:t>
            </a:r>
            <a:endParaRPr lang="en-US" dirty="0"/>
          </a:p>
        </p:txBody>
      </p:sp>
      <p:sp>
        <p:nvSpPr>
          <p:cNvPr id="15" name="Text Placeholder 14">
            <a:extLst>
              <a:ext uri="{FF2B5EF4-FFF2-40B4-BE49-F238E27FC236}">
                <a16:creationId xmlns:a16="http://schemas.microsoft.com/office/drawing/2014/main" id="{E37E1F7A-F2A3-4EF7-908D-A0E9F221B797}"/>
              </a:ext>
            </a:extLst>
          </p:cNvPr>
          <p:cNvSpPr>
            <a:spLocks noGrp="1"/>
          </p:cNvSpPr>
          <p:nvPr>
            <p:ph type="body" sz="quarter" idx="29"/>
          </p:nvPr>
        </p:nvSpPr>
        <p:spPr/>
        <p:txBody>
          <a:bodyPr/>
          <a:lstStyle/>
          <a:p>
            <a:r>
              <a:rPr lang="fr-FR" dirty="0" err="1"/>
              <a:t>Modularity</a:t>
            </a:r>
            <a:endParaRPr lang="en-US" dirty="0"/>
          </a:p>
        </p:txBody>
      </p:sp>
      <p:sp>
        <p:nvSpPr>
          <p:cNvPr id="16" name="Text Placeholder 15">
            <a:extLst>
              <a:ext uri="{FF2B5EF4-FFF2-40B4-BE49-F238E27FC236}">
                <a16:creationId xmlns:a16="http://schemas.microsoft.com/office/drawing/2014/main" id="{FEB865A8-3FC0-434F-9FE1-8D7B84904240}"/>
              </a:ext>
            </a:extLst>
          </p:cNvPr>
          <p:cNvSpPr>
            <a:spLocks noGrp="1"/>
          </p:cNvSpPr>
          <p:nvPr>
            <p:ph type="body" sz="quarter" idx="30"/>
          </p:nvPr>
        </p:nvSpPr>
        <p:spPr/>
        <p:txBody>
          <a:bodyPr/>
          <a:lstStyle/>
          <a:p>
            <a:r>
              <a:rPr lang="fr-FR" dirty="0"/>
              <a:t>Security</a:t>
            </a:r>
            <a:endParaRPr lang="en-US" dirty="0"/>
          </a:p>
        </p:txBody>
      </p:sp>
      <p:sp>
        <p:nvSpPr>
          <p:cNvPr id="21" name="Rectangle 20">
            <a:extLst>
              <a:ext uri="{FF2B5EF4-FFF2-40B4-BE49-F238E27FC236}">
                <a16:creationId xmlns:a16="http://schemas.microsoft.com/office/drawing/2014/main" id="{068EE3A4-A6DF-46F7-821A-0E43E7A05CAF}"/>
              </a:ext>
            </a:extLst>
          </p:cNvPr>
          <p:cNvSpPr/>
          <p:nvPr/>
        </p:nvSpPr>
        <p:spPr>
          <a:xfrm>
            <a:off x="0" y="119517"/>
            <a:ext cx="813854" cy="68435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3D159893-6DDB-43D7-AAEB-A0A02BB8EC4D}"/>
              </a:ext>
            </a:extLst>
          </p:cNvPr>
          <p:cNvSpPr/>
          <p:nvPr/>
        </p:nvSpPr>
        <p:spPr>
          <a:xfrm>
            <a:off x="6736080" y="3718560"/>
            <a:ext cx="2407920" cy="327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Ergonomy</a:t>
            </a:r>
            <a:endParaRPr lang="en-US" dirty="0"/>
          </a:p>
        </p:txBody>
      </p:sp>
      <p:sp>
        <p:nvSpPr>
          <p:cNvPr id="24" name="ZoneTexte 9">
            <a:extLst>
              <a:ext uri="{FF2B5EF4-FFF2-40B4-BE49-F238E27FC236}">
                <a16:creationId xmlns:a16="http://schemas.microsoft.com/office/drawing/2014/main" id="{8580BDF0-9265-4642-8166-7140C0E96A48}"/>
              </a:ext>
            </a:extLst>
          </p:cNvPr>
          <p:cNvSpPr txBox="1"/>
          <p:nvPr/>
        </p:nvSpPr>
        <p:spPr>
          <a:xfrm rot="16200000">
            <a:off x="-745471" y="3343777"/>
            <a:ext cx="2215671" cy="353943"/>
          </a:xfrm>
          <a:prstGeom prst="rect">
            <a:avLst/>
          </a:prstGeom>
          <a:noFill/>
        </p:spPr>
        <p:txBody>
          <a:bodyPr wrap="none" rtlCol="0">
            <a:spAutoFit/>
          </a:bodyPr>
          <a:lstStyle/>
          <a:p>
            <a:pPr algn="ctr"/>
            <a:r>
              <a:rPr lang="fr-FR" sz="1700" b="1" dirty="0">
                <a:solidFill>
                  <a:schemeClr val="bg1"/>
                </a:solidFill>
                <a:latin typeface="Lato" charset="0"/>
                <a:ea typeface="Lato" charset="0"/>
                <a:cs typeface="Lato" charset="0"/>
              </a:rPr>
              <a:t>3.0     </a:t>
            </a:r>
            <a:r>
              <a:rPr lang="fr-FR" sz="1700" b="1" dirty="0" err="1">
                <a:solidFill>
                  <a:schemeClr val="bg1"/>
                </a:solidFill>
                <a:latin typeface="Lato" charset="0"/>
                <a:ea typeface="Lato" charset="0"/>
                <a:cs typeface="Lato" charset="0"/>
              </a:rPr>
              <a:t>Specifications</a:t>
            </a:r>
            <a:endParaRPr lang="fr-FR" sz="170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41229674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9"/>
          <p:cNvSpPr txBox="1"/>
          <p:nvPr/>
        </p:nvSpPr>
        <p:spPr>
          <a:xfrm>
            <a:off x="1188298" y="21852"/>
            <a:ext cx="4922942" cy="400110"/>
          </a:xfrm>
          <a:prstGeom prst="rect">
            <a:avLst/>
          </a:prstGeom>
          <a:noFill/>
        </p:spPr>
        <p:txBody>
          <a:bodyPr wrap="square" rtlCol="0">
            <a:spAutoFit/>
          </a:bodyPr>
          <a:lstStyle/>
          <a:p>
            <a:r>
              <a:rPr lang="fr-FR" sz="1800" b="1" dirty="0">
                <a:solidFill>
                  <a:schemeClr val="bg1"/>
                </a:solidFill>
                <a:latin typeface="Lato" charset="0"/>
                <a:ea typeface="Lato" charset="0"/>
                <a:cs typeface="Lato" charset="0"/>
              </a:rPr>
              <a:t>3.3</a:t>
            </a:r>
            <a:r>
              <a:rPr lang="fr-FR" sz="2000" b="1" dirty="0">
                <a:solidFill>
                  <a:schemeClr val="bg1"/>
                </a:solidFill>
                <a:latin typeface="Lato" charset="0"/>
                <a:ea typeface="Lato" charset="0"/>
                <a:cs typeface="Lato" charset="0"/>
              </a:rPr>
              <a:t>  </a:t>
            </a:r>
            <a:r>
              <a:rPr lang="fr-FR" sz="1600" b="1" dirty="0">
                <a:solidFill>
                  <a:schemeClr val="bg1"/>
                </a:solidFill>
                <a:latin typeface="Lato" charset="0"/>
                <a:ea typeface="Lato" charset="0"/>
                <a:cs typeface="Lato" charset="0"/>
              </a:rPr>
              <a:t>General use case </a:t>
            </a:r>
            <a:r>
              <a:rPr lang="fr-FR" sz="1600" b="1" dirty="0" err="1">
                <a:solidFill>
                  <a:schemeClr val="bg1"/>
                </a:solidFill>
                <a:latin typeface="Lato" charset="0"/>
                <a:ea typeface="Lato" charset="0"/>
                <a:cs typeface="Lato" charset="0"/>
              </a:rPr>
              <a:t>diagram</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8" name="ZoneTexte 9"/>
          <p:cNvSpPr txBox="1"/>
          <p:nvPr/>
        </p:nvSpPr>
        <p:spPr>
          <a:xfrm rot="16200000">
            <a:off x="-2254343" y="3343777"/>
            <a:ext cx="5233420" cy="353943"/>
          </a:xfrm>
          <a:prstGeom prst="rect">
            <a:avLst/>
          </a:prstGeom>
          <a:noFill/>
        </p:spPr>
        <p:txBody>
          <a:bodyPr wrap="none" rtlCol="0">
            <a:spAutoFit/>
          </a:bodyPr>
          <a:lstStyle/>
          <a:p>
            <a:pPr algn="ctr"/>
            <a:r>
              <a:rPr lang="fr-FR" sz="1700" b="1" dirty="0">
                <a:solidFill>
                  <a:schemeClr val="bg1"/>
                </a:solidFill>
                <a:latin typeface="Lato" charset="0"/>
                <a:ea typeface="Lato" charset="0"/>
                <a:cs typeface="Lato" charset="0"/>
              </a:rPr>
              <a:t>3.0     ANALYSE ET SPÉCIFICATIONS DES BESOINS</a:t>
            </a:r>
            <a:endParaRPr lang="fr-FR" sz="1700" dirty="0">
              <a:solidFill>
                <a:schemeClr val="bg1"/>
              </a:solidFill>
              <a:latin typeface="Lato" charset="0"/>
              <a:ea typeface="Lato" charset="0"/>
              <a:cs typeface="Lato" charset="0"/>
            </a:endParaRPr>
          </a:p>
        </p:txBody>
      </p:sp>
      <p:cxnSp>
        <p:nvCxnSpPr>
          <p:cNvPr id="9" name="Straight Connector 26"/>
          <p:cNvCxnSpPr/>
          <p:nvPr/>
        </p:nvCxnSpPr>
        <p:spPr>
          <a:xfrm>
            <a:off x="259022" y="5569719"/>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137459"/>
            <a:ext cx="759125" cy="70307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0" y="6137459"/>
            <a:ext cx="793631" cy="646331"/>
          </a:xfrm>
          <a:prstGeom prst="rect">
            <a:avLst/>
          </a:prstGeom>
        </p:spPr>
        <p:txBody>
          <a:bodyPr wrap="square">
            <a:spAutoFit/>
          </a:bodyPr>
          <a:lstStyle/>
          <a:p>
            <a:pPr algn="ctr"/>
            <a:r>
              <a:rPr lang="fr-FR" sz="1800" b="1" dirty="0">
                <a:solidFill>
                  <a:schemeClr val="bg1"/>
                </a:solidFill>
                <a:latin typeface="Lato" charset="0"/>
                <a:ea typeface="Lato" charset="0"/>
                <a:cs typeface="Lato" charset="0"/>
              </a:rPr>
              <a:t>2021</a:t>
            </a:r>
          </a:p>
          <a:p>
            <a:pPr algn="ctr"/>
            <a:r>
              <a:rPr lang="fr-FR" sz="1800" dirty="0">
                <a:solidFill>
                  <a:schemeClr val="bg1"/>
                </a:solidFill>
                <a:latin typeface="Lato" charset="0"/>
                <a:ea typeface="Lato" charset="0"/>
                <a:cs typeface="Lato" charset="0"/>
              </a:rPr>
              <a:t>PFE</a:t>
            </a:r>
          </a:p>
        </p:txBody>
      </p:sp>
      <p:sp>
        <p:nvSpPr>
          <p:cNvPr id="12" name="Rectangle 11"/>
          <p:cNvSpPr/>
          <p:nvPr/>
        </p:nvSpPr>
        <p:spPr>
          <a:xfrm>
            <a:off x="0" y="21852"/>
            <a:ext cx="793631" cy="882186"/>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4AD9BF6A-197A-4D12-B5A3-0197F3BFC64E}"/>
              </a:ext>
            </a:extLst>
          </p:cNvPr>
          <p:cNvPicPr>
            <a:picLocks noChangeAspect="1"/>
          </p:cNvPicPr>
          <p:nvPr/>
        </p:nvPicPr>
        <p:blipFill>
          <a:blip r:embed="rId3"/>
          <a:stretch>
            <a:fillRect/>
          </a:stretch>
        </p:blipFill>
        <p:spPr>
          <a:xfrm>
            <a:off x="3094116" y="904038"/>
            <a:ext cx="6864565" cy="5451042"/>
          </a:xfrm>
          <a:prstGeom prst="rect">
            <a:avLst/>
          </a:prstGeom>
        </p:spPr>
      </p:pic>
    </p:spTree>
    <p:extLst>
      <p:ext uri="{BB962C8B-B14F-4D97-AF65-F5344CB8AC3E}">
        <p14:creationId xmlns:p14="http://schemas.microsoft.com/office/powerpoint/2010/main" val="32954011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ctrTitle"/>
          </p:nvPr>
        </p:nvSpPr>
        <p:spPr>
          <a:xfrm>
            <a:off x="3626507" y="2323118"/>
            <a:ext cx="5834877" cy="733115"/>
          </a:xfrm>
        </p:spPr>
        <p:txBody>
          <a:bodyPr/>
          <a:lstStyle/>
          <a:p>
            <a:r>
              <a:rPr lang="fr-FR" sz="5400" b="1" dirty="0">
                <a:latin typeface="Lato"/>
              </a:rPr>
              <a:t>Conception</a:t>
            </a:r>
          </a:p>
        </p:txBody>
      </p:sp>
      <p:sp>
        <p:nvSpPr>
          <p:cNvPr id="6" name="Titre 1"/>
          <p:cNvSpPr txBox="1">
            <a:spLocks/>
          </p:cNvSpPr>
          <p:nvPr/>
        </p:nvSpPr>
        <p:spPr>
          <a:xfrm>
            <a:off x="8287052" y="1295312"/>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4.0</a:t>
            </a:r>
          </a:p>
        </p:txBody>
      </p:sp>
    </p:spTree>
    <p:extLst>
      <p:ext uri="{BB962C8B-B14F-4D97-AF65-F5344CB8AC3E}">
        <p14:creationId xmlns:p14="http://schemas.microsoft.com/office/powerpoint/2010/main" val="15402936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62870" y="386863"/>
            <a:ext cx="8774722" cy="757826"/>
          </a:xfrm>
        </p:spPr>
        <p:txBody>
          <a:bodyPr/>
          <a:lstStyle/>
          <a:p>
            <a:r>
              <a:rPr lang="fr-FR" sz="4000" b="1" dirty="0"/>
              <a:t>4.0 </a:t>
            </a:r>
            <a:r>
              <a:rPr lang="fr-FR" sz="4000" dirty="0"/>
              <a:t>CONCEPTION</a:t>
            </a:r>
            <a:endParaRPr lang="en-US" sz="4000" dirty="0"/>
          </a:p>
        </p:txBody>
      </p:sp>
      <p:grpSp>
        <p:nvGrpSpPr>
          <p:cNvPr id="5" name="Group 4"/>
          <p:cNvGrpSpPr/>
          <p:nvPr/>
        </p:nvGrpSpPr>
        <p:grpSpPr>
          <a:xfrm>
            <a:off x="4705141" y="2056327"/>
            <a:ext cx="6286501" cy="574688"/>
            <a:chOff x="4906107" y="3184231"/>
            <a:chExt cx="6286501" cy="574688"/>
          </a:xfrm>
        </p:grpSpPr>
        <p:sp>
          <p:nvSpPr>
            <p:cNvPr id="10" name="Subtitle 1"/>
            <p:cNvSpPr txBox="1">
              <a:spLocks/>
            </p:cNvSpPr>
            <p:nvPr/>
          </p:nvSpPr>
          <p:spPr>
            <a:xfrm>
              <a:off x="4906107" y="3184231"/>
              <a:ext cx="6286501"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4.1    </a:t>
              </a:r>
              <a:r>
                <a:rPr lang="fr-FR" sz="3600" dirty="0"/>
                <a:t>Class Diagram</a:t>
              </a:r>
            </a:p>
          </p:txBody>
        </p:sp>
        <p:cxnSp>
          <p:nvCxnSpPr>
            <p:cNvPr id="11" name="Straight Connector 26"/>
            <p:cNvCxnSpPr/>
            <p:nvPr/>
          </p:nvCxnSpPr>
          <p:spPr>
            <a:xfrm>
              <a:off x="5892582" y="3308637"/>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705140" y="3261743"/>
            <a:ext cx="7131485" cy="574688"/>
            <a:chOff x="4906106" y="4206626"/>
            <a:chExt cx="7131485" cy="574688"/>
          </a:xfrm>
        </p:grpSpPr>
        <p:sp>
          <p:nvSpPr>
            <p:cNvPr id="13" name="Subtitle 1"/>
            <p:cNvSpPr txBox="1">
              <a:spLocks/>
            </p:cNvSpPr>
            <p:nvPr/>
          </p:nvSpPr>
          <p:spPr>
            <a:xfrm>
              <a:off x="4906106" y="4206626"/>
              <a:ext cx="7131485"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4.2    </a:t>
              </a:r>
              <a:r>
                <a:rPr lang="fr-FR" sz="3500" dirty="0"/>
                <a:t>Exemple of </a:t>
              </a:r>
              <a:r>
                <a:rPr lang="fr-FR" sz="3500" dirty="0" err="1"/>
                <a:t>sequence</a:t>
              </a:r>
              <a:r>
                <a:rPr lang="fr-FR" sz="3500" dirty="0"/>
                <a:t> </a:t>
              </a:r>
              <a:r>
                <a:rPr lang="fr-FR" sz="3500" dirty="0" err="1"/>
                <a:t>diagram:Authentication</a:t>
              </a:r>
              <a:r>
                <a:rPr lang="fr-FR" sz="3500" b="1" dirty="0"/>
                <a:t> </a:t>
              </a:r>
              <a:endParaRPr lang="fr-FR" sz="3500" dirty="0"/>
            </a:p>
            <a:p>
              <a:r>
                <a:rPr lang="fr-FR" sz="3500" dirty="0"/>
                <a:t> </a:t>
              </a:r>
            </a:p>
          </p:txBody>
        </p:sp>
        <p:cxnSp>
          <p:nvCxnSpPr>
            <p:cNvPr id="14" name="Straight Connector 26"/>
            <p:cNvCxnSpPr/>
            <p:nvPr/>
          </p:nvCxnSpPr>
          <p:spPr>
            <a:xfrm>
              <a:off x="5892582" y="4331032"/>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0" y="0"/>
            <a:ext cx="1414732" cy="1144689"/>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81779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672537" y="3220214"/>
            <a:ext cx="2069797"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4.0    </a:t>
            </a:r>
            <a:r>
              <a:rPr lang="fr-FR" sz="1800" b="1" dirty="0">
                <a:solidFill>
                  <a:schemeClr val="bg1"/>
                </a:solidFill>
                <a:latin typeface="Lato" charset="0"/>
                <a:ea typeface="Lato" charset="0"/>
                <a:cs typeface="Lato" charset="0"/>
              </a:rPr>
              <a:t>Conception</a:t>
            </a:r>
            <a:endParaRPr lang="fr-FR" sz="1800" dirty="0">
              <a:solidFill>
                <a:schemeClr val="bg1"/>
              </a:solidFill>
              <a:latin typeface="Lato" charset="0"/>
              <a:ea typeface="Lato" charset="0"/>
              <a:cs typeface="Lato" charset="0"/>
            </a:endParaRPr>
          </a:p>
        </p:txBody>
      </p:sp>
      <p:sp>
        <p:nvSpPr>
          <p:cNvPr id="5" name="ZoneTexte 9"/>
          <p:cNvSpPr txBox="1"/>
          <p:nvPr/>
        </p:nvSpPr>
        <p:spPr>
          <a:xfrm>
            <a:off x="1293073" y="21852"/>
            <a:ext cx="4420022" cy="400110"/>
          </a:xfrm>
          <a:prstGeom prst="rect">
            <a:avLst/>
          </a:prstGeom>
          <a:noFill/>
        </p:spPr>
        <p:txBody>
          <a:bodyPr wrap="square" rtlCol="0">
            <a:spAutoFit/>
          </a:bodyPr>
          <a:lstStyle/>
          <a:p>
            <a:r>
              <a:rPr lang="fr-FR" sz="1800" b="1" dirty="0">
                <a:solidFill>
                  <a:schemeClr val="bg1"/>
                </a:solidFill>
                <a:latin typeface="Lato" charset="0"/>
                <a:ea typeface="Lato" charset="0"/>
                <a:cs typeface="Lato" charset="0"/>
              </a:rPr>
              <a:t>4.1</a:t>
            </a:r>
            <a:r>
              <a:rPr lang="fr-FR" sz="2000" b="1" dirty="0">
                <a:solidFill>
                  <a:schemeClr val="bg1"/>
                </a:solidFill>
                <a:latin typeface="Lato" charset="0"/>
                <a:ea typeface="Lato" charset="0"/>
                <a:cs typeface="Lato" charset="0"/>
              </a:rPr>
              <a:t> C</a:t>
            </a:r>
            <a:r>
              <a:rPr lang="fr-FR" sz="1600" dirty="0">
                <a:solidFill>
                  <a:schemeClr val="bg1"/>
                </a:solidFill>
                <a:latin typeface="Lato" charset="0"/>
                <a:ea typeface="Lato" charset="0"/>
                <a:cs typeface="Lato" charset="0"/>
              </a:rPr>
              <a:t>lasse Diagramme</a:t>
            </a: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25590" y="4312920"/>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6228272"/>
            <a:ext cx="776377" cy="5218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1737" y="6103781"/>
            <a:ext cx="704640" cy="584775"/>
          </a:xfrm>
          <a:prstGeom prst="rect">
            <a:avLst/>
          </a:prstGeom>
        </p:spPr>
        <p:txBody>
          <a:bodyPr wrap="square">
            <a:spAutoFit/>
          </a:bodyPr>
          <a:lstStyle/>
          <a:p>
            <a:pPr algn="ctr"/>
            <a:r>
              <a:rPr lang="fr-FR" sz="1600" b="1" dirty="0">
                <a:solidFill>
                  <a:schemeClr val="bg1"/>
                </a:solidFill>
                <a:latin typeface="Lato" charset="0"/>
                <a:ea typeface="Lato" charset="0"/>
                <a:cs typeface="Lato" charset="0"/>
              </a:rPr>
              <a:t>2021</a:t>
            </a:r>
          </a:p>
          <a:p>
            <a:pPr algn="ctr"/>
            <a:r>
              <a:rPr lang="fr-FR" sz="1600" dirty="0">
                <a:solidFill>
                  <a:schemeClr val="bg1"/>
                </a:solidFill>
                <a:latin typeface="Lato" charset="0"/>
                <a:ea typeface="Lato" charset="0"/>
                <a:cs typeface="Lato" charset="0"/>
              </a:rPr>
              <a:t>PFE</a:t>
            </a:r>
          </a:p>
        </p:txBody>
      </p:sp>
      <p:sp>
        <p:nvSpPr>
          <p:cNvPr id="11" name="Rectangle 10"/>
          <p:cNvSpPr/>
          <p:nvPr/>
        </p:nvSpPr>
        <p:spPr>
          <a:xfrm>
            <a:off x="71737" y="119517"/>
            <a:ext cx="704640" cy="76037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975361" y="2468880"/>
            <a:ext cx="4632959" cy="1127760"/>
          </a:xfrm>
          <a:prstGeom prst="rect">
            <a:avLst/>
          </a:prstGeom>
          <a:noFill/>
          <a:ln w="317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6E7247D1-0529-4461-B60E-CF0E373F0856}"/>
              </a:ext>
            </a:extLst>
          </p:cNvPr>
          <p:cNvPicPr>
            <a:picLocks noChangeAspect="1"/>
          </p:cNvPicPr>
          <p:nvPr/>
        </p:nvPicPr>
        <p:blipFill>
          <a:blip r:embed="rId3"/>
          <a:stretch>
            <a:fillRect/>
          </a:stretch>
        </p:blipFill>
        <p:spPr>
          <a:xfrm>
            <a:off x="880448" y="1018707"/>
            <a:ext cx="10658045" cy="5085073"/>
          </a:xfrm>
          <a:prstGeom prst="rect">
            <a:avLst/>
          </a:prstGeom>
        </p:spPr>
      </p:pic>
    </p:spTree>
    <p:extLst>
      <p:ext uri="{BB962C8B-B14F-4D97-AF65-F5344CB8AC3E}">
        <p14:creationId xmlns:p14="http://schemas.microsoft.com/office/powerpoint/2010/main" val="126373628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9"/>
          <p:cNvSpPr txBox="1"/>
          <p:nvPr/>
        </p:nvSpPr>
        <p:spPr>
          <a:xfrm>
            <a:off x="1188298" y="21852"/>
            <a:ext cx="4041491"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4.2</a:t>
            </a:r>
            <a:r>
              <a:rPr lang="fr-FR" sz="2000" b="1" dirty="0">
                <a:solidFill>
                  <a:schemeClr val="bg1"/>
                </a:solidFill>
                <a:latin typeface="Lato" charset="0"/>
                <a:ea typeface="Lato" charset="0"/>
                <a:cs typeface="Lato" charset="0"/>
              </a:rPr>
              <a:t>    </a:t>
            </a:r>
            <a:r>
              <a:rPr lang="fr-FR" sz="1800" dirty="0" err="1">
                <a:solidFill>
                  <a:schemeClr val="bg1"/>
                </a:solidFill>
                <a:latin typeface="Lato" charset="0"/>
                <a:ea typeface="Lato" charset="0"/>
                <a:cs typeface="Lato" charset="0"/>
              </a:rPr>
              <a:t>Authentication</a:t>
            </a:r>
            <a:r>
              <a:rPr lang="fr-FR" sz="2000"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Sequence</a:t>
            </a:r>
            <a:r>
              <a:rPr lang="fr-FR" sz="1600"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diagram</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8" name="ZoneTexte 9"/>
          <p:cNvSpPr txBox="1"/>
          <p:nvPr/>
        </p:nvSpPr>
        <p:spPr>
          <a:xfrm rot="16200000">
            <a:off x="-638067" y="3220214"/>
            <a:ext cx="2000869"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4.0    </a:t>
            </a:r>
            <a:r>
              <a:rPr lang="fr-FR" sz="1800" dirty="0">
                <a:solidFill>
                  <a:schemeClr val="bg1"/>
                </a:solidFill>
                <a:latin typeface="Lato" charset="0"/>
                <a:ea typeface="Lato" charset="0"/>
                <a:cs typeface="Lato" charset="0"/>
              </a:rPr>
              <a:t>Conception</a:t>
            </a:r>
          </a:p>
        </p:txBody>
      </p:sp>
      <p:cxnSp>
        <p:nvCxnSpPr>
          <p:cNvPr id="10" name="Straight Connector 26"/>
          <p:cNvCxnSpPr/>
          <p:nvPr/>
        </p:nvCxnSpPr>
        <p:spPr>
          <a:xfrm>
            <a:off x="259022" y="4524692"/>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5386" y="6318698"/>
            <a:ext cx="776377" cy="5218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p:cNvSpPr txBox="1"/>
          <p:nvPr/>
        </p:nvSpPr>
        <p:spPr>
          <a:xfrm>
            <a:off x="0" y="6228272"/>
            <a:ext cx="776377" cy="584775"/>
          </a:xfrm>
          <a:prstGeom prst="rect">
            <a:avLst/>
          </a:prstGeom>
          <a:noFill/>
        </p:spPr>
        <p:txBody>
          <a:bodyPr wrap="square" rtlCol="0">
            <a:spAutoFit/>
          </a:bodyPr>
          <a:lstStyle/>
          <a:p>
            <a:pPr algn="ctr"/>
            <a:r>
              <a:rPr lang="fr-FR" sz="1600" b="1" i="0" dirty="0">
                <a:solidFill>
                  <a:schemeClr val="bg1"/>
                </a:solidFill>
                <a:latin typeface="Lato" charset="0"/>
                <a:ea typeface="Lato" charset="0"/>
                <a:cs typeface="Lato" charset="0"/>
              </a:rPr>
              <a:t>2021</a:t>
            </a:r>
          </a:p>
          <a:p>
            <a:pPr algn="ctr"/>
            <a:r>
              <a:rPr lang="fr-FR" sz="1600" dirty="0">
                <a:solidFill>
                  <a:schemeClr val="bg1"/>
                </a:solidFill>
                <a:latin typeface="Lato" charset="0"/>
                <a:ea typeface="Lato" charset="0"/>
                <a:cs typeface="Lato" charset="0"/>
              </a:rPr>
              <a:t>PFE</a:t>
            </a:r>
            <a:endParaRPr lang="fr-FR" sz="1600" i="0" dirty="0">
              <a:solidFill>
                <a:schemeClr val="bg1"/>
              </a:solidFill>
              <a:latin typeface="Lato" charset="0"/>
              <a:ea typeface="Lato" charset="0"/>
              <a:cs typeface="Lato" charset="0"/>
            </a:endParaRPr>
          </a:p>
        </p:txBody>
      </p:sp>
      <p:sp>
        <p:nvSpPr>
          <p:cNvPr id="13" name="Rectangle 12"/>
          <p:cNvSpPr/>
          <p:nvPr/>
        </p:nvSpPr>
        <p:spPr>
          <a:xfrm>
            <a:off x="37152" y="41773"/>
            <a:ext cx="704640" cy="76037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41EE7E3E-DDBD-4A63-8C9D-EDB28C96D1C7}"/>
              </a:ext>
            </a:extLst>
          </p:cNvPr>
          <p:cNvPicPr>
            <a:picLocks noChangeAspect="1"/>
          </p:cNvPicPr>
          <p:nvPr/>
        </p:nvPicPr>
        <p:blipFill>
          <a:blip r:embed="rId3"/>
          <a:stretch>
            <a:fillRect/>
          </a:stretch>
        </p:blipFill>
        <p:spPr>
          <a:xfrm>
            <a:off x="2022331" y="879894"/>
            <a:ext cx="9160813" cy="5940800"/>
          </a:xfrm>
          <a:prstGeom prst="rect">
            <a:avLst/>
          </a:prstGeom>
        </p:spPr>
      </p:pic>
    </p:spTree>
    <p:extLst>
      <p:ext uri="{BB962C8B-B14F-4D97-AF65-F5344CB8AC3E}">
        <p14:creationId xmlns:p14="http://schemas.microsoft.com/office/powerpoint/2010/main" val="36040117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a:spLocks noGrp="1"/>
          </p:cNvSpPr>
          <p:nvPr>
            <p:ph type="ctrTitle"/>
          </p:nvPr>
        </p:nvSpPr>
        <p:spPr>
          <a:xfrm>
            <a:off x="2315533" y="2624699"/>
            <a:ext cx="5834877" cy="733115"/>
          </a:xfrm>
        </p:spPr>
        <p:txBody>
          <a:bodyPr/>
          <a:lstStyle/>
          <a:p>
            <a:r>
              <a:rPr lang="fr-FR" sz="5400" b="1" dirty="0" err="1">
                <a:latin typeface="Lato"/>
              </a:rPr>
              <a:t>Realisation</a:t>
            </a:r>
            <a:endParaRPr lang="fr-FR" sz="5400" b="1" dirty="0">
              <a:latin typeface="Lato"/>
            </a:endParaRPr>
          </a:p>
        </p:txBody>
      </p:sp>
      <p:sp>
        <p:nvSpPr>
          <p:cNvPr id="8" name="Titre 1"/>
          <p:cNvSpPr txBox="1">
            <a:spLocks/>
          </p:cNvSpPr>
          <p:nvPr/>
        </p:nvSpPr>
        <p:spPr>
          <a:xfrm>
            <a:off x="8287052" y="1711654"/>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5.0</a:t>
            </a:r>
          </a:p>
        </p:txBody>
      </p:sp>
    </p:spTree>
    <p:extLst>
      <p:ext uri="{BB962C8B-B14F-4D97-AF65-F5344CB8AC3E}">
        <p14:creationId xmlns:p14="http://schemas.microsoft.com/office/powerpoint/2010/main" val="18935402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9"/>
          <p:cNvSpPr txBox="1"/>
          <p:nvPr/>
        </p:nvSpPr>
        <p:spPr>
          <a:xfrm>
            <a:off x="1188298" y="21852"/>
            <a:ext cx="575799"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5.1</a:t>
            </a:r>
            <a:r>
              <a:rPr lang="fr-FR" sz="2000" b="1" dirty="0">
                <a:solidFill>
                  <a:schemeClr val="bg1"/>
                </a:solidFill>
                <a:latin typeface="Lato" charset="0"/>
                <a:ea typeface="Lato" charset="0"/>
                <a:cs typeface="Lato" charset="0"/>
              </a:rPr>
              <a:t> </a:t>
            </a:r>
            <a:endParaRPr lang="fr-FR" sz="1600" dirty="0">
              <a:solidFill>
                <a:schemeClr val="bg1"/>
              </a:solidFill>
              <a:latin typeface="Lato" charset="0"/>
              <a:ea typeface="Lato" charset="0"/>
              <a:cs typeface="Lato" charset="0"/>
            </a:endParaRPr>
          </a:p>
        </p:txBody>
      </p:sp>
      <p:cxnSp>
        <p:nvCxnSpPr>
          <p:cNvPr id="3"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4" name="ZoneTexte 9"/>
          <p:cNvSpPr txBox="1"/>
          <p:nvPr/>
        </p:nvSpPr>
        <p:spPr>
          <a:xfrm rot="16200000">
            <a:off x="-728223" y="3220214"/>
            <a:ext cx="2181175"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5.0    </a:t>
            </a:r>
            <a:r>
              <a:rPr lang="fr-FR" sz="1800" dirty="0" err="1">
                <a:solidFill>
                  <a:schemeClr val="bg1"/>
                </a:solidFill>
                <a:latin typeface="Lato" charset="0"/>
                <a:ea typeface="Lato" charset="0"/>
                <a:cs typeface="Lato" charset="0"/>
              </a:rPr>
              <a:t>REALISATION</a:t>
            </a:r>
            <a:endParaRPr lang="fr-FR" sz="1800" dirty="0">
              <a:solidFill>
                <a:schemeClr val="bg1"/>
              </a:solidFill>
              <a:latin typeface="Lato" charset="0"/>
              <a:ea typeface="Lato" charset="0"/>
              <a:cs typeface="Lato" charset="0"/>
            </a:endParaRPr>
          </a:p>
        </p:txBody>
      </p:sp>
      <p:cxnSp>
        <p:nvCxnSpPr>
          <p:cNvPr id="5" name="Straight Connector 26"/>
          <p:cNvCxnSpPr/>
          <p:nvPr/>
        </p:nvCxnSpPr>
        <p:spPr>
          <a:xfrm>
            <a:off x="259022" y="4683576"/>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6" name="直線コネクタ 32"/>
          <p:cNvCxnSpPr/>
          <p:nvPr/>
        </p:nvCxnSpPr>
        <p:spPr>
          <a:xfrm flipH="1">
            <a:off x="896425" y="5088025"/>
            <a:ext cx="49714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正方形/長方形 5"/>
          <p:cNvSpPr/>
          <p:nvPr/>
        </p:nvSpPr>
        <p:spPr>
          <a:xfrm rot="8100000">
            <a:off x="4488120" y="2495913"/>
            <a:ext cx="1864360" cy="669180"/>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dirty="0"/>
          </a:p>
        </p:txBody>
      </p:sp>
      <p:sp>
        <p:nvSpPr>
          <p:cNvPr id="9" name="円/楕円 1"/>
          <p:cNvSpPr/>
          <p:nvPr/>
        </p:nvSpPr>
        <p:spPr>
          <a:xfrm>
            <a:off x="5559158" y="1378543"/>
            <a:ext cx="1644939" cy="1407501"/>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11" name="正方形/長方形 5"/>
          <p:cNvSpPr/>
          <p:nvPr/>
        </p:nvSpPr>
        <p:spPr>
          <a:xfrm rot="2700000">
            <a:off x="4283414" y="4097410"/>
            <a:ext cx="2159865" cy="739876"/>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12" name="円/楕円 10"/>
          <p:cNvSpPr/>
          <p:nvPr/>
        </p:nvSpPr>
        <p:spPr>
          <a:xfrm>
            <a:off x="3738141" y="2943771"/>
            <a:ext cx="1736717" cy="1481490"/>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14" name="円弧 16"/>
          <p:cNvSpPr/>
          <p:nvPr/>
        </p:nvSpPr>
        <p:spPr>
          <a:xfrm rot="2700000">
            <a:off x="6083226" y="1532244"/>
            <a:ext cx="1316785" cy="1286395"/>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dirty="0"/>
          </a:p>
        </p:txBody>
      </p:sp>
      <p:sp>
        <p:nvSpPr>
          <p:cNvPr id="15" name="円弧 18"/>
          <p:cNvSpPr/>
          <p:nvPr/>
        </p:nvSpPr>
        <p:spPr>
          <a:xfrm rot="2700000">
            <a:off x="5320787" y="4469663"/>
            <a:ext cx="1839364" cy="1796913"/>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sp>
        <p:nvSpPr>
          <p:cNvPr id="16" name="円弧 19"/>
          <p:cNvSpPr/>
          <p:nvPr/>
        </p:nvSpPr>
        <p:spPr>
          <a:xfrm rot="3785065">
            <a:off x="4116126" y="2930843"/>
            <a:ext cx="1585999" cy="154939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cxnSp>
        <p:nvCxnSpPr>
          <p:cNvPr id="18" name="直線コネクタ 22"/>
          <p:cNvCxnSpPr/>
          <p:nvPr/>
        </p:nvCxnSpPr>
        <p:spPr>
          <a:xfrm>
            <a:off x="7173047" y="1723502"/>
            <a:ext cx="546024"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19" name="直線コネクタ 23"/>
          <p:cNvCxnSpPr/>
          <p:nvPr/>
        </p:nvCxnSpPr>
        <p:spPr>
          <a:xfrm>
            <a:off x="5666185" y="3339316"/>
            <a:ext cx="1644939"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0" name="直線コネクタ 24"/>
          <p:cNvCxnSpPr/>
          <p:nvPr/>
        </p:nvCxnSpPr>
        <p:spPr>
          <a:xfrm>
            <a:off x="6897117" y="4691391"/>
            <a:ext cx="306980"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40" name="Text Placeholder 7"/>
          <p:cNvSpPr txBox="1">
            <a:spLocks/>
          </p:cNvSpPr>
          <p:nvPr/>
        </p:nvSpPr>
        <p:spPr>
          <a:xfrm>
            <a:off x="6583739" y="342011"/>
            <a:ext cx="3976131" cy="432799"/>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Font typeface="Arial" panose="020B0604020202020204" pitchFamily="34" charset="0"/>
              <a:buNone/>
            </a:pPr>
            <a:endParaRPr lang="en-US" b="1" dirty="0">
              <a:solidFill>
                <a:srgbClr val="5B9BD5"/>
              </a:solidFill>
              <a:latin typeface="+mj-lt"/>
            </a:endParaRPr>
          </a:p>
        </p:txBody>
      </p:sp>
      <p:sp>
        <p:nvSpPr>
          <p:cNvPr id="42" name="Text Placeholder 9"/>
          <p:cNvSpPr txBox="1">
            <a:spLocks/>
          </p:cNvSpPr>
          <p:nvPr/>
        </p:nvSpPr>
        <p:spPr>
          <a:xfrm>
            <a:off x="7050607" y="1295147"/>
            <a:ext cx="3976131" cy="432799"/>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b="1" dirty="0">
                <a:solidFill>
                  <a:srgbClr val="5B9BD5"/>
                </a:solidFill>
                <a:latin typeface="+mj-lt"/>
              </a:rPr>
              <a:t>React.js</a:t>
            </a:r>
            <a:endParaRPr lang="en-US" b="1" dirty="0">
              <a:solidFill>
                <a:srgbClr val="5B9BD5"/>
              </a:solidFill>
              <a:latin typeface="+mj-lt"/>
            </a:endParaRPr>
          </a:p>
        </p:txBody>
      </p:sp>
      <p:sp>
        <p:nvSpPr>
          <p:cNvPr id="44" name="Text Placeholder 11"/>
          <p:cNvSpPr txBox="1">
            <a:spLocks/>
          </p:cNvSpPr>
          <p:nvPr/>
        </p:nvSpPr>
        <p:spPr>
          <a:xfrm>
            <a:off x="7030966" y="2875889"/>
            <a:ext cx="3976131" cy="432799"/>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en-US" sz="2730" b="1" dirty="0">
                <a:solidFill>
                  <a:srgbClr val="5B9BD5"/>
                </a:solidFill>
                <a:latin typeface="+mj-lt"/>
              </a:rPr>
              <a:t>Node.JS+Express.JS</a:t>
            </a:r>
          </a:p>
        </p:txBody>
      </p:sp>
      <p:sp>
        <p:nvSpPr>
          <p:cNvPr id="46" name="Text Placeholder 13"/>
          <p:cNvSpPr txBox="1">
            <a:spLocks/>
          </p:cNvSpPr>
          <p:nvPr/>
        </p:nvSpPr>
        <p:spPr>
          <a:xfrm>
            <a:off x="7446059" y="4448556"/>
            <a:ext cx="3976131" cy="432799"/>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Font typeface="Arial" panose="020B0604020202020204" pitchFamily="34" charset="0"/>
              <a:buNone/>
            </a:pPr>
            <a:r>
              <a:rPr lang="fr-FR" sz="2730" b="1" dirty="0">
                <a:solidFill>
                  <a:srgbClr val="5B9BD5"/>
                </a:solidFill>
                <a:latin typeface="+mj-lt"/>
              </a:rPr>
              <a:t>MongoDB</a:t>
            </a:r>
            <a:endParaRPr lang="en-US" sz="2730" b="1" dirty="0">
              <a:solidFill>
                <a:srgbClr val="5B9BD5"/>
              </a:solidFill>
              <a:latin typeface="+mj-lt"/>
            </a:endParaRPr>
          </a:p>
        </p:txBody>
      </p:sp>
      <p:sp>
        <p:nvSpPr>
          <p:cNvPr id="34" name="正方形/長方形 5"/>
          <p:cNvSpPr/>
          <p:nvPr/>
        </p:nvSpPr>
        <p:spPr>
          <a:xfrm rot="18000000">
            <a:off x="4789736" y="5708654"/>
            <a:ext cx="1956712" cy="940387"/>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48" name="Text Placeholder 1"/>
          <p:cNvSpPr txBox="1">
            <a:spLocks/>
          </p:cNvSpPr>
          <p:nvPr/>
        </p:nvSpPr>
        <p:spPr>
          <a:xfrm>
            <a:off x="1124659" y="3983390"/>
            <a:ext cx="3917658" cy="441871"/>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r>
              <a:rPr lang="fr-FR" sz="3000" dirty="0">
                <a:solidFill>
                  <a:srgbClr val="352343"/>
                </a:solidFill>
                <a:latin typeface="+mj-lt"/>
              </a:rPr>
              <a:t>Technologies</a:t>
            </a:r>
          </a:p>
          <a:p>
            <a:pPr marL="0" indent="0">
              <a:buNone/>
            </a:pPr>
            <a:r>
              <a:rPr lang="fr-FR" sz="3000" dirty="0">
                <a:solidFill>
                  <a:srgbClr val="352343"/>
                </a:solidFill>
                <a:latin typeface="+mj-lt"/>
              </a:rPr>
              <a:t>   </a:t>
            </a:r>
            <a:r>
              <a:rPr lang="fr-FR" sz="3000" dirty="0" err="1">
                <a:solidFill>
                  <a:srgbClr val="352343"/>
                </a:solidFill>
                <a:latin typeface="+mj-lt"/>
              </a:rPr>
              <a:t>Used</a:t>
            </a:r>
            <a:endParaRPr lang="fr-FR" sz="3000" dirty="0">
              <a:solidFill>
                <a:srgbClr val="352343"/>
              </a:solidFill>
              <a:latin typeface="+mj-lt"/>
            </a:endParaRPr>
          </a:p>
        </p:txBody>
      </p:sp>
      <p:sp>
        <p:nvSpPr>
          <p:cNvPr id="13" name="円/楕円 11"/>
          <p:cNvSpPr/>
          <p:nvPr/>
        </p:nvSpPr>
        <p:spPr>
          <a:xfrm>
            <a:off x="5474858" y="4586012"/>
            <a:ext cx="1513694" cy="1549454"/>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1" name="Rectangle 30"/>
          <p:cNvSpPr/>
          <p:nvPr/>
        </p:nvSpPr>
        <p:spPr>
          <a:xfrm>
            <a:off x="0" y="6228272"/>
            <a:ext cx="776377" cy="5218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31"/>
          <p:cNvSpPr txBox="1"/>
          <p:nvPr/>
        </p:nvSpPr>
        <p:spPr>
          <a:xfrm>
            <a:off x="0" y="6228272"/>
            <a:ext cx="896425" cy="553998"/>
          </a:xfrm>
          <a:prstGeom prst="rect">
            <a:avLst/>
          </a:prstGeom>
          <a:noFill/>
        </p:spPr>
        <p:txBody>
          <a:bodyPr wrap="square" rtlCol="0">
            <a:spAutoFit/>
          </a:bodyPr>
          <a:lstStyle/>
          <a:p>
            <a:pPr algn="ctr"/>
            <a:r>
              <a:rPr lang="fr-FR" sz="1600" b="1" dirty="0">
                <a:solidFill>
                  <a:schemeClr val="bg1"/>
                </a:solidFill>
                <a:latin typeface="Lato" charset="0"/>
                <a:ea typeface="Lato" charset="0"/>
                <a:cs typeface="Lato" charset="0"/>
              </a:rPr>
              <a:t>2021</a:t>
            </a:r>
          </a:p>
          <a:p>
            <a:pPr algn="ctr"/>
            <a:r>
              <a:rPr lang="fr-FR" sz="1400" i="0" dirty="0">
                <a:solidFill>
                  <a:schemeClr val="bg1"/>
                </a:solidFill>
                <a:latin typeface="Lato" charset="0"/>
                <a:ea typeface="Lato" charset="0"/>
                <a:cs typeface="Lato" charset="0"/>
              </a:rPr>
              <a:t>PFE</a:t>
            </a:r>
          </a:p>
        </p:txBody>
      </p:sp>
      <p:sp>
        <p:nvSpPr>
          <p:cNvPr id="33" name="Rectangle 32"/>
          <p:cNvSpPr/>
          <p:nvPr/>
        </p:nvSpPr>
        <p:spPr>
          <a:xfrm>
            <a:off x="71737" y="119517"/>
            <a:ext cx="704640" cy="76037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Picture 3" descr="C:\Users\Zeineb\Downloads\logoblanctrait (2).png"/>
          <p:cNvPicPr>
            <a:picLocks noChangeAspect="1" noChangeArrowheads="1"/>
          </p:cNvPicPr>
          <p:nvPr/>
        </p:nvPicPr>
        <p:blipFill>
          <a:blip r:embed="rId3"/>
          <a:srcRect/>
          <a:stretch>
            <a:fillRect/>
          </a:stretch>
        </p:blipFill>
        <p:spPr bwMode="auto">
          <a:xfrm>
            <a:off x="-431321" y="21851"/>
            <a:ext cx="1727477" cy="1116835"/>
          </a:xfrm>
          <a:prstGeom prst="rect">
            <a:avLst/>
          </a:prstGeom>
          <a:noFill/>
        </p:spPr>
      </p:pic>
      <p:sp>
        <p:nvSpPr>
          <p:cNvPr id="21514" name="AutoShape 10" descr="File:.NET Core Logo.svg - Wikimedia Comm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1516" name="AutoShape 12" descr="File:.NET Core Logo.svg - Wikimedia Comm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1518" name="AutoShape 14" descr="File:.NET Core Logo.svg - Wikimedia Comm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1" name="Picture 20">
            <a:extLst>
              <a:ext uri="{FF2B5EF4-FFF2-40B4-BE49-F238E27FC236}">
                <a16:creationId xmlns:a16="http://schemas.microsoft.com/office/drawing/2014/main" id="{1BCC48FB-1163-4C45-9AA7-464A4BE17D6C}"/>
              </a:ext>
            </a:extLst>
          </p:cNvPr>
          <p:cNvPicPr>
            <a:picLocks noChangeAspect="1"/>
          </p:cNvPicPr>
          <p:nvPr/>
        </p:nvPicPr>
        <p:blipFill>
          <a:blip r:embed="rId4"/>
          <a:stretch>
            <a:fillRect/>
          </a:stretch>
        </p:blipFill>
        <p:spPr>
          <a:xfrm>
            <a:off x="5637991" y="5195749"/>
            <a:ext cx="1321992" cy="359582"/>
          </a:xfrm>
          <a:prstGeom prst="rect">
            <a:avLst/>
          </a:prstGeom>
        </p:spPr>
      </p:pic>
      <p:pic>
        <p:nvPicPr>
          <p:cNvPr id="23" name="Picture 22">
            <a:extLst>
              <a:ext uri="{FF2B5EF4-FFF2-40B4-BE49-F238E27FC236}">
                <a16:creationId xmlns:a16="http://schemas.microsoft.com/office/drawing/2014/main" id="{A3517A29-4D68-4AC0-AA65-761161A1B8B6}"/>
              </a:ext>
            </a:extLst>
          </p:cNvPr>
          <p:cNvPicPr>
            <a:picLocks noChangeAspect="1"/>
          </p:cNvPicPr>
          <p:nvPr/>
        </p:nvPicPr>
        <p:blipFill>
          <a:blip r:embed="rId5"/>
          <a:stretch>
            <a:fillRect/>
          </a:stretch>
        </p:blipFill>
        <p:spPr>
          <a:xfrm>
            <a:off x="4118498" y="3108293"/>
            <a:ext cx="872205" cy="535217"/>
          </a:xfrm>
          <a:prstGeom prst="rect">
            <a:avLst/>
          </a:prstGeom>
        </p:spPr>
      </p:pic>
      <p:pic>
        <p:nvPicPr>
          <p:cNvPr id="25" name="Picture 24">
            <a:extLst>
              <a:ext uri="{FF2B5EF4-FFF2-40B4-BE49-F238E27FC236}">
                <a16:creationId xmlns:a16="http://schemas.microsoft.com/office/drawing/2014/main" id="{C02216A2-0E09-4E49-9886-8A947918D4B4}"/>
              </a:ext>
            </a:extLst>
          </p:cNvPr>
          <p:cNvPicPr>
            <a:picLocks noChangeAspect="1"/>
          </p:cNvPicPr>
          <p:nvPr/>
        </p:nvPicPr>
        <p:blipFill>
          <a:blip r:embed="rId6"/>
          <a:stretch>
            <a:fillRect/>
          </a:stretch>
        </p:blipFill>
        <p:spPr>
          <a:xfrm>
            <a:off x="3959251" y="3711950"/>
            <a:ext cx="1325076" cy="403546"/>
          </a:xfrm>
          <a:prstGeom prst="rect">
            <a:avLst/>
          </a:prstGeom>
        </p:spPr>
      </p:pic>
      <p:pic>
        <p:nvPicPr>
          <p:cNvPr id="27" name="Picture 26">
            <a:extLst>
              <a:ext uri="{FF2B5EF4-FFF2-40B4-BE49-F238E27FC236}">
                <a16:creationId xmlns:a16="http://schemas.microsoft.com/office/drawing/2014/main" id="{8F498704-D6D7-4CED-9918-383367AD1ED5}"/>
              </a:ext>
            </a:extLst>
          </p:cNvPr>
          <p:cNvPicPr>
            <a:picLocks noChangeAspect="1"/>
          </p:cNvPicPr>
          <p:nvPr/>
        </p:nvPicPr>
        <p:blipFill>
          <a:blip r:embed="rId7"/>
          <a:stretch>
            <a:fillRect/>
          </a:stretch>
        </p:blipFill>
        <p:spPr>
          <a:xfrm>
            <a:off x="5363346" y="1347976"/>
            <a:ext cx="2095500" cy="1476375"/>
          </a:xfrm>
          <a:prstGeom prst="rect">
            <a:avLst/>
          </a:prstGeom>
        </p:spPr>
      </p:pic>
    </p:spTree>
    <p:extLst>
      <p:ext uri="{BB962C8B-B14F-4D97-AF65-F5344CB8AC3E}">
        <p14:creationId xmlns:p14="http://schemas.microsoft.com/office/powerpoint/2010/main" val="2668353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53" presetClass="entr" presetSubtype="16" fill="hold" grpId="0" nodeType="afterEffect" nodePh="1">
                                  <p:stCondLst>
                                    <p:cond delay="0"/>
                                  </p:stCondLst>
                                  <p:endCondLst>
                                    <p:cond evt="begin" delay="0">
                                      <p:tn val="13"/>
                                    </p:cond>
                                  </p:end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ppt_w</p:attrName>
                                        </p:attrNameLst>
                                      </p:cBhvr>
                                      <p:tavLst>
                                        <p:tav tm="0">
                                          <p:val>
                                            <p:fltVal val="0"/>
                                          </p:val>
                                        </p:tav>
                                        <p:tav tm="100000">
                                          <p:val>
                                            <p:strVal val="#ppt_w"/>
                                          </p:val>
                                        </p:tav>
                                      </p:tavLst>
                                    </p:anim>
                                    <p:anim calcmode="lin" valueType="num">
                                      <p:cBhvr>
                                        <p:cTn id="35" dur="500" fill="hold"/>
                                        <p:tgtEl>
                                          <p:spTgt spid="42"/>
                                        </p:tgtEl>
                                        <p:attrNameLst>
                                          <p:attrName>ppt_h</p:attrName>
                                        </p:attrNameLst>
                                      </p:cBhvr>
                                      <p:tavLst>
                                        <p:tav tm="0">
                                          <p:val>
                                            <p:fltVal val="0"/>
                                          </p:val>
                                        </p:tav>
                                        <p:tav tm="100000">
                                          <p:val>
                                            <p:strVal val="#ppt_h"/>
                                          </p:val>
                                        </p:tav>
                                      </p:tavLst>
                                    </p:anim>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1000"/>
                            </p:stCondLst>
                            <p:childTnLst>
                              <p:par>
                                <p:cTn id="47" presetID="22" presetClass="entr" presetSubtype="4"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par>
                          <p:cTn id="54" fill="hold">
                            <p:stCondLst>
                              <p:cond delay="2000"/>
                            </p:stCondLst>
                            <p:childTnLst>
                              <p:par>
                                <p:cTn id="55" presetID="53" presetClass="entr" presetSubtype="16"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500" fill="hold"/>
                                        <p:tgtEl>
                                          <p:spTgt spid="44"/>
                                        </p:tgtEl>
                                        <p:attrNameLst>
                                          <p:attrName>ppt_w</p:attrName>
                                        </p:attrNameLst>
                                      </p:cBhvr>
                                      <p:tavLst>
                                        <p:tav tm="0">
                                          <p:val>
                                            <p:fltVal val="0"/>
                                          </p:val>
                                        </p:tav>
                                        <p:tav tm="100000">
                                          <p:val>
                                            <p:strVal val="#ppt_w"/>
                                          </p:val>
                                        </p:tav>
                                      </p:tavLst>
                                    </p:anim>
                                    <p:anim calcmode="lin" valueType="num">
                                      <p:cBhvr>
                                        <p:cTn id="58" dur="500" fill="hold"/>
                                        <p:tgtEl>
                                          <p:spTgt spid="44"/>
                                        </p:tgtEl>
                                        <p:attrNameLst>
                                          <p:attrName>ppt_h</p:attrName>
                                        </p:attrNameLst>
                                      </p:cBhvr>
                                      <p:tavLst>
                                        <p:tav tm="0">
                                          <p:val>
                                            <p:fltVal val="0"/>
                                          </p:val>
                                        </p:tav>
                                        <p:tav tm="100000">
                                          <p:val>
                                            <p:strVal val="#ppt_h"/>
                                          </p:val>
                                        </p:tav>
                                      </p:tavLst>
                                    </p:anim>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left)">
                                      <p:cBhvr>
                                        <p:cTn id="68" dur="500"/>
                                        <p:tgtEl>
                                          <p:spTgt spid="11"/>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par>
                          <p:cTn id="73" fill="hold">
                            <p:stCondLst>
                              <p:cond delay="1500"/>
                            </p:stCondLst>
                            <p:childTnLst>
                              <p:par>
                                <p:cTn id="74" presetID="22" presetClass="entr" presetSubtype="8"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500"/>
                                        <p:tgtEl>
                                          <p:spTgt spid="20"/>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Effect transition="in" filter="fade">
                                      <p:cBhvr>
                                        <p:cTn id="82" dur="500"/>
                                        <p:tgtEl>
                                          <p:spTgt spid="46"/>
                                        </p:tgtEl>
                                      </p:cBhvr>
                                    </p:animEffect>
                                  </p:childTnLst>
                                </p:cTn>
                              </p:par>
                            </p:childTnLst>
                          </p:cTn>
                        </p:par>
                        <p:par>
                          <p:cTn id="83" fill="hold">
                            <p:stCondLst>
                              <p:cond delay="2500"/>
                            </p:stCondLst>
                            <p:childTnLst>
                              <p:par>
                                <p:cTn id="84" presetID="22" presetClass="entr" presetSubtype="1"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up)">
                                      <p:cBhvr>
                                        <p:cTn id="8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4" grpId="0" animBg="1"/>
      <p:bldP spid="15" grpId="0" animBg="1"/>
      <p:bldP spid="16" grpId="0" animBg="1"/>
      <p:bldP spid="40" grpId="0"/>
      <p:bldP spid="42" grpId="0"/>
      <p:bldP spid="44" grpId="0"/>
      <p:bldP spid="46" grpId="0"/>
      <p:bldP spid="34" grpId="0" animBg="1"/>
      <p:bldP spid="48"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48724" y="2323118"/>
            <a:ext cx="5834877" cy="733115"/>
          </a:xfrm>
        </p:spPr>
        <p:txBody>
          <a:bodyPr/>
          <a:lstStyle/>
          <a:p>
            <a:r>
              <a:rPr lang="fr-FR" sz="5400" b="1" dirty="0">
                <a:latin typeface="Lato"/>
              </a:rPr>
              <a:t>GENERAL</a:t>
            </a:r>
            <a:br>
              <a:rPr lang="fr-FR" sz="5400" b="1" dirty="0">
                <a:latin typeface="Lato"/>
              </a:rPr>
            </a:br>
            <a:r>
              <a:rPr lang="fr-FR" sz="5400" b="1" dirty="0">
                <a:latin typeface="Lato"/>
              </a:rPr>
              <a:t>CONTEXT</a:t>
            </a:r>
          </a:p>
        </p:txBody>
      </p:sp>
      <p:sp>
        <p:nvSpPr>
          <p:cNvPr id="3" name="Titre 1"/>
          <p:cNvSpPr txBox="1">
            <a:spLocks/>
          </p:cNvSpPr>
          <p:nvPr/>
        </p:nvSpPr>
        <p:spPr>
          <a:xfrm>
            <a:off x="8287052" y="1364982"/>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1.0</a:t>
            </a:r>
          </a:p>
        </p:txBody>
      </p:sp>
    </p:spTree>
    <p:extLst>
      <p:ext uri="{BB962C8B-B14F-4D97-AF65-F5344CB8AC3E}">
        <p14:creationId xmlns:p14="http://schemas.microsoft.com/office/powerpoint/2010/main" val="100820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rcRect l="16409" r="16409"/>
          <a:stretch>
            <a:fillRect/>
          </a:stretch>
        </p:blipFill>
        <p:spPr>
          <a:xfrm>
            <a:off x="0" y="0"/>
            <a:ext cx="11879263" cy="6840538"/>
          </a:xfrm>
        </p:spPr>
      </p:pic>
      <p:pic>
        <p:nvPicPr>
          <p:cNvPr id="10" name="図プレースホルダー 4"/>
          <p:cNvPicPr>
            <a:picLocks noGrp="1" noChangeAspect="1"/>
          </p:cNvPicPr>
          <p:nvPr>
            <p:ph type="pic" sz="quarter" idx="4294967295"/>
          </p:nvPr>
        </p:nvPicPr>
        <p:blipFill>
          <a:blip r:embed="rId6" cstate="print">
            <a:extLst>
              <a:ext uri="{28A0092B-C50C-407E-A947-70E740481C1C}">
                <a14:useLocalDpi xmlns:a14="http://schemas.microsoft.com/office/drawing/2010/main" val="0"/>
              </a:ext>
            </a:extLst>
          </a:blip>
          <a:srcRect/>
          <a:stretch>
            <a:fillRect/>
          </a:stretch>
        </p:blipFill>
        <p:spPr>
          <a:xfrm>
            <a:off x="10534650" y="3181350"/>
            <a:ext cx="1344613" cy="1376363"/>
          </a:xfrm>
        </p:spPr>
      </p:pic>
      <p:sp>
        <p:nvSpPr>
          <p:cNvPr id="6" name="タイトル 5"/>
          <p:cNvSpPr>
            <a:spLocks noGrp="1"/>
          </p:cNvSpPr>
          <p:nvPr>
            <p:ph type="ctrTitle" idx="4294967295"/>
          </p:nvPr>
        </p:nvSpPr>
        <p:spPr>
          <a:xfrm>
            <a:off x="5857875" y="434975"/>
            <a:ext cx="6021388" cy="792163"/>
          </a:xfrm>
          <a:prstGeom prst="rect">
            <a:avLst/>
          </a:prstGeom>
          <a:solidFill>
            <a:schemeClr val="bg1"/>
          </a:solidFill>
        </p:spPr>
        <p:txBody>
          <a:bodyPr/>
          <a:lstStyle/>
          <a:p>
            <a:r>
              <a:rPr kumimoji="1" lang="en-US" altLang="ja-JP" sz="4500" b="1" dirty="0">
                <a:solidFill>
                  <a:srgbClr val="002060"/>
                </a:solidFill>
                <a:latin typeface="Lato"/>
              </a:rPr>
              <a:t>DÉMONSTRATION</a:t>
            </a:r>
            <a:endParaRPr kumimoji="1" lang="ja-JP" altLang="en-US" sz="4500" b="1" dirty="0">
              <a:solidFill>
                <a:srgbClr val="002060"/>
              </a:solidFill>
              <a:latin typeface="Lato"/>
            </a:endParaRPr>
          </a:p>
        </p:txBody>
      </p:sp>
      <p:sp>
        <p:nvSpPr>
          <p:cNvPr id="2" name="Rectangle 1"/>
          <p:cNvSpPr/>
          <p:nvPr/>
        </p:nvSpPr>
        <p:spPr>
          <a:xfrm>
            <a:off x="6421" y="0"/>
            <a:ext cx="11879262" cy="6840538"/>
          </a:xfrm>
          <a:prstGeom prst="rect">
            <a:avLst/>
          </a:prstGeom>
          <a:solidFill>
            <a:srgbClr val="8DB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space réservé pour une image  3">
            <a:extLst>
              <a:ext uri="{FF2B5EF4-FFF2-40B4-BE49-F238E27FC236}">
                <a16:creationId xmlns:a16="http://schemas.microsoft.com/office/drawing/2014/main" id="{2AABC5B2-E220-43C1-919C-9CCAFDE255C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34000"/>
                    </a14:imgEffect>
                  </a14:imgLayer>
                </a14:imgProps>
              </a:ext>
              <a:ext uri="{28A0092B-C50C-407E-A947-70E740481C1C}">
                <a14:useLocalDpi xmlns:a14="http://schemas.microsoft.com/office/drawing/2010/main" val="0"/>
              </a:ext>
            </a:extLst>
          </a:blip>
          <a:srcRect l="16409" r="16409"/>
          <a:stretch>
            <a:fillRect/>
          </a:stretch>
        </p:blipFill>
        <p:spPr>
          <a:xfrm>
            <a:off x="1" y="0"/>
            <a:ext cx="8273902" cy="10287000"/>
          </a:xfrm>
          <a:solidFill>
            <a:schemeClr val="bg1"/>
          </a:solidFill>
        </p:spPr>
      </p:pic>
      <p:pic>
        <p:nvPicPr>
          <p:cNvPr id="11" name="Image 2">
            <a:extLst>
              <a:ext uri="{FF2B5EF4-FFF2-40B4-BE49-F238E27FC236}">
                <a16:creationId xmlns:a16="http://schemas.microsoft.com/office/drawing/2014/main" id="{212B2DA9-E764-4C63-A48F-CC358EA1D000}"/>
              </a:ext>
            </a:extLst>
          </p:cNvPr>
          <p:cNvPicPr>
            <a:picLocks noChangeAspect="1"/>
          </p:cNvPicPr>
          <p:nvPr/>
        </p:nvPicPr>
        <p:blipFill rotWithShape="1">
          <a:blip r:embed="rId9">
            <a:extLst>
              <a:ext uri="{28A0092B-C50C-407E-A947-70E740481C1C}">
                <a14:useLocalDpi xmlns:a14="http://schemas.microsoft.com/office/drawing/2010/main" val="0"/>
              </a:ext>
            </a:extLst>
          </a:blip>
          <a:srcRect t="6984"/>
          <a:stretch/>
        </p:blipFill>
        <p:spPr>
          <a:xfrm>
            <a:off x="-30145" y="-50241"/>
            <a:ext cx="11915828" cy="7264012"/>
          </a:xfrm>
          <a:prstGeom prst="rect">
            <a:avLst/>
          </a:prstGeom>
        </p:spPr>
      </p:pic>
      <p:pic>
        <p:nvPicPr>
          <p:cNvPr id="12" name="Image 3"/>
          <p:cNvPicPr>
            <a:picLocks noChangeAspect="1"/>
          </p:cNvPicPr>
          <p:nvPr/>
        </p:nvPicPr>
        <p:blipFill>
          <a:blip r:embed="rId10">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13" name="TextBox 6"/>
          <p:cNvSpPr txBox="1"/>
          <p:nvPr/>
        </p:nvSpPr>
        <p:spPr>
          <a:xfrm>
            <a:off x="10921041" y="6152665"/>
            <a:ext cx="498855" cy="430887"/>
          </a:xfrm>
          <a:prstGeom prst="rect">
            <a:avLst/>
          </a:prstGeom>
          <a:noFill/>
        </p:spPr>
        <p:txBody>
          <a:bodyPr wrap="none" rtlCol="0">
            <a:spAutoFit/>
          </a:bodyPr>
          <a:lstStyle/>
          <a:p>
            <a:pPr algn="l"/>
            <a:r>
              <a:rPr lang="en-US" sz="2200" b="1" i="0" dirty="0">
                <a:solidFill>
                  <a:schemeClr val="bg1"/>
                </a:solidFill>
                <a:latin typeface="Titillium" charset="0"/>
                <a:ea typeface="Titillium" charset="0"/>
                <a:cs typeface="Titillium" charset="0"/>
              </a:rPr>
              <a:t>33</a:t>
            </a:r>
            <a:endParaRPr lang="en-MY" sz="2200" b="1" i="0" dirty="0">
              <a:solidFill>
                <a:schemeClr val="bg1"/>
              </a:solidFill>
              <a:latin typeface="Titillium" charset="0"/>
              <a:ea typeface="Titillium" charset="0"/>
              <a:cs typeface="Titillium" charset="0"/>
            </a:endParaRPr>
          </a:p>
        </p:txBody>
      </p:sp>
      <p:sp>
        <p:nvSpPr>
          <p:cNvPr id="14" name="タイトル 5"/>
          <p:cNvSpPr txBox="1">
            <a:spLocks/>
          </p:cNvSpPr>
          <p:nvPr/>
        </p:nvSpPr>
        <p:spPr>
          <a:xfrm>
            <a:off x="5399519" y="435580"/>
            <a:ext cx="6020377" cy="791152"/>
          </a:xfrm>
          <a:prstGeom prst="rect">
            <a:avLst/>
          </a:prstGeom>
          <a:solidFill>
            <a:schemeClr val="bg1"/>
          </a:solidFill>
        </p:spPr>
        <p:txBody>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kumimoji="1" lang="fr-FR" altLang="ja-JP" sz="4500" b="1" dirty="0">
                <a:solidFill>
                  <a:srgbClr val="002060"/>
                </a:solidFill>
                <a:latin typeface="Lato"/>
              </a:rPr>
              <a:t>DEMONSTRATION</a:t>
            </a:r>
            <a:endParaRPr kumimoji="1" lang="ja-JP" altLang="en-US" sz="4500" b="1" dirty="0">
              <a:solidFill>
                <a:srgbClr val="002060"/>
              </a:solidFill>
              <a:latin typeface="Lato"/>
            </a:endParaRPr>
          </a:p>
        </p:txBody>
      </p:sp>
      <p:pic>
        <p:nvPicPr>
          <p:cNvPr id="3" name="newest video">
            <a:hlinkClick r:id="" action="ppaction://media"/>
            <a:extLst>
              <a:ext uri="{FF2B5EF4-FFF2-40B4-BE49-F238E27FC236}">
                <a16:creationId xmlns:a16="http://schemas.microsoft.com/office/drawing/2014/main" id="{DF799575-64D2-44B2-A06D-DD2F564CC92E}"/>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826717" y="1106856"/>
            <a:ext cx="8273902" cy="4653863"/>
          </a:xfrm>
          <a:prstGeom prst="rect">
            <a:avLst/>
          </a:prstGeom>
        </p:spPr>
      </p:pic>
    </p:spTree>
    <p:extLst>
      <p:ext uri="{BB962C8B-B14F-4D97-AF65-F5344CB8AC3E}">
        <p14:creationId xmlns:p14="http://schemas.microsoft.com/office/powerpoint/2010/main" val="2306672364"/>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ctrTitle"/>
          </p:nvPr>
        </p:nvSpPr>
        <p:spPr>
          <a:xfrm>
            <a:off x="2673531" y="2384077"/>
            <a:ext cx="6787853" cy="733115"/>
          </a:xfrm>
        </p:spPr>
        <p:txBody>
          <a:bodyPr/>
          <a:lstStyle/>
          <a:p>
            <a:r>
              <a:rPr lang="fr-FR" sz="5400" b="1" dirty="0">
                <a:latin typeface="Lato"/>
              </a:rPr>
              <a:t>CONCLUSION</a:t>
            </a:r>
            <a:br>
              <a:rPr lang="fr-FR" sz="5400" b="1" dirty="0">
                <a:latin typeface="Lato"/>
              </a:rPr>
            </a:br>
            <a:r>
              <a:rPr lang="fr-FR" sz="5400" b="1" dirty="0">
                <a:latin typeface="Lato"/>
              </a:rPr>
              <a:t>AND PERSPECTIVES</a:t>
            </a:r>
          </a:p>
        </p:txBody>
      </p:sp>
      <p:sp>
        <p:nvSpPr>
          <p:cNvPr id="6" name="Titre 1"/>
          <p:cNvSpPr txBox="1">
            <a:spLocks/>
          </p:cNvSpPr>
          <p:nvPr/>
        </p:nvSpPr>
        <p:spPr>
          <a:xfrm>
            <a:off x="8452515" y="1356271"/>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6.0</a:t>
            </a:r>
          </a:p>
        </p:txBody>
      </p:sp>
    </p:spTree>
    <p:extLst>
      <p:ext uri="{BB962C8B-B14F-4D97-AF65-F5344CB8AC3E}">
        <p14:creationId xmlns:p14="http://schemas.microsoft.com/office/powerpoint/2010/main" val="22005724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8854" y="1588808"/>
            <a:ext cx="7516165" cy="3785652"/>
          </a:xfrm>
          <a:prstGeom prst="rect">
            <a:avLst/>
          </a:prstGeom>
          <a:noFill/>
        </p:spPr>
        <p:txBody>
          <a:bodyPr wrap="square" rtlCol="0">
            <a:spAutoFit/>
          </a:bodyPr>
          <a:lstStyle/>
          <a:p>
            <a:pPr algn="ctr"/>
            <a:r>
              <a:rPr lang="fr-FR" sz="2400" b="1" dirty="0">
                <a:solidFill>
                  <a:schemeClr val="bg1"/>
                </a:solidFill>
                <a:latin typeface="Lato"/>
              </a:rPr>
              <a:t>The Planet Fitness application</a:t>
            </a:r>
            <a:r>
              <a:rPr lang="fr-FR" sz="2400" dirty="0">
                <a:solidFill>
                  <a:schemeClr val="bg1"/>
                </a:solidFill>
                <a:latin typeface="Lato"/>
              </a:rPr>
              <a:t> </a:t>
            </a:r>
            <a:r>
              <a:rPr lang="fr-FR" sz="2400" dirty="0" err="1">
                <a:solidFill>
                  <a:schemeClr val="bg1"/>
                </a:solidFill>
                <a:latin typeface="Lato"/>
              </a:rPr>
              <a:t>will</a:t>
            </a:r>
            <a:r>
              <a:rPr lang="fr-FR" sz="2400" dirty="0">
                <a:solidFill>
                  <a:schemeClr val="bg1"/>
                </a:solidFill>
                <a:latin typeface="Lato"/>
              </a:rPr>
              <a:t> </a:t>
            </a:r>
            <a:r>
              <a:rPr lang="fr-FR" sz="2400" dirty="0" err="1">
                <a:solidFill>
                  <a:schemeClr val="bg1"/>
                </a:solidFill>
                <a:latin typeface="Lato"/>
              </a:rPr>
              <a:t>allow</a:t>
            </a:r>
            <a:r>
              <a:rPr lang="fr-FR" sz="2400" dirty="0">
                <a:solidFill>
                  <a:schemeClr val="bg1"/>
                </a:solidFill>
                <a:latin typeface="Lato"/>
              </a:rPr>
              <a:t> </a:t>
            </a:r>
            <a:r>
              <a:rPr lang="fr-FR" sz="2400" dirty="0" err="1">
                <a:solidFill>
                  <a:schemeClr val="bg1"/>
                </a:solidFill>
                <a:latin typeface="Lato"/>
              </a:rPr>
              <a:t>its</a:t>
            </a:r>
            <a:r>
              <a:rPr lang="fr-FR" sz="2400" dirty="0">
                <a:solidFill>
                  <a:schemeClr val="bg1"/>
                </a:solidFill>
                <a:latin typeface="Lato"/>
              </a:rPr>
              <a:t> users to </a:t>
            </a:r>
            <a:r>
              <a:rPr lang="fr-FR" sz="2400" dirty="0" err="1">
                <a:solidFill>
                  <a:schemeClr val="bg1"/>
                </a:solidFill>
                <a:latin typeface="Lato"/>
              </a:rPr>
              <a:t>receive</a:t>
            </a:r>
            <a:r>
              <a:rPr lang="fr-FR" sz="2400" dirty="0">
                <a:solidFill>
                  <a:schemeClr val="bg1"/>
                </a:solidFill>
                <a:latin typeface="Lato"/>
              </a:rPr>
              <a:t> a fitness program </a:t>
            </a:r>
            <a:r>
              <a:rPr lang="fr-FR" sz="2400" dirty="0" err="1">
                <a:solidFill>
                  <a:schemeClr val="bg1"/>
                </a:solidFill>
                <a:latin typeface="Lato"/>
              </a:rPr>
              <a:t>that</a:t>
            </a:r>
            <a:r>
              <a:rPr lang="fr-FR" sz="2400" dirty="0">
                <a:solidFill>
                  <a:schemeClr val="bg1"/>
                </a:solidFill>
                <a:latin typeface="Lato"/>
              </a:rPr>
              <a:t> :</a:t>
            </a:r>
          </a:p>
          <a:p>
            <a:pPr algn="ctr"/>
            <a:endParaRPr lang="fr-FR" sz="2400" dirty="0">
              <a:solidFill>
                <a:schemeClr val="bg1"/>
              </a:solidFill>
              <a:latin typeface="Lato"/>
            </a:endParaRPr>
          </a:p>
          <a:p>
            <a:pPr algn="ctr"/>
            <a:r>
              <a:rPr lang="fr-FR" sz="2400" dirty="0">
                <a:solidFill>
                  <a:schemeClr val="bg1"/>
                </a:solidFill>
                <a:latin typeface="Lato"/>
              </a:rPr>
              <a:t>-</a:t>
            </a:r>
            <a:r>
              <a:rPr lang="fr-FR" sz="2400" dirty="0" err="1">
                <a:solidFill>
                  <a:schemeClr val="bg1"/>
                </a:solidFill>
                <a:latin typeface="Lato"/>
              </a:rPr>
              <a:t>Meets</a:t>
            </a:r>
            <a:r>
              <a:rPr lang="fr-FR" sz="2400" dirty="0">
                <a:solidFill>
                  <a:schemeClr val="bg1"/>
                </a:solidFill>
                <a:latin typeface="Lato"/>
              </a:rPr>
              <a:t> their goals</a:t>
            </a:r>
          </a:p>
          <a:p>
            <a:pPr algn="ctr"/>
            <a:r>
              <a:rPr lang="fr-FR" sz="2400" dirty="0">
                <a:solidFill>
                  <a:schemeClr val="bg1"/>
                </a:solidFill>
                <a:latin typeface="Lato"/>
              </a:rPr>
              <a:t> </a:t>
            </a:r>
          </a:p>
          <a:p>
            <a:pPr algn="ctr"/>
            <a:r>
              <a:rPr lang="fr-FR" sz="2400" dirty="0">
                <a:solidFill>
                  <a:schemeClr val="bg1"/>
                </a:solidFill>
                <a:latin typeface="Lato"/>
              </a:rPr>
              <a:t>		   -Takes into consideration multiple </a:t>
            </a:r>
            <a:r>
              <a:rPr lang="fr-FR" sz="2400" dirty="0" err="1">
                <a:solidFill>
                  <a:schemeClr val="bg1"/>
                </a:solidFill>
                <a:latin typeface="Lato"/>
              </a:rPr>
              <a:t>factors</a:t>
            </a:r>
            <a:r>
              <a:rPr lang="fr-FR" sz="2400" dirty="0">
                <a:solidFill>
                  <a:schemeClr val="bg1"/>
                </a:solidFill>
                <a:latin typeface="Lato"/>
              </a:rPr>
              <a:t> like user’s age,gender…</a:t>
            </a:r>
          </a:p>
          <a:p>
            <a:pPr algn="ctr"/>
            <a:endParaRPr lang="fr-FR" sz="2400" dirty="0">
              <a:solidFill>
                <a:schemeClr val="bg1"/>
              </a:solidFill>
              <a:latin typeface="Lato"/>
            </a:endParaRPr>
          </a:p>
          <a:p>
            <a:pPr algn="ctr"/>
            <a:r>
              <a:rPr lang="fr-FR" sz="2400" dirty="0">
                <a:solidFill>
                  <a:schemeClr val="bg1"/>
                </a:solidFill>
                <a:latin typeface="Lato"/>
              </a:rPr>
              <a:t>		-</a:t>
            </a:r>
            <a:r>
              <a:rPr lang="fr-FR" sz="2400" dirty="0" err="1">
                <a:solidFill>
                  <a:schemeClr val="bg1"/>
                </a:solidFill>
                <a:latin typeface="Lato"/>
              </a:rPr>
              <a:t>Connect</a:t>
            </a:r>
            <a:r>
              <a:rPr lang="fr-FR" sz="2400" dirty="0">
                <a:solidFill>
                  <a:schemeClr val="bg1"/>
                </a:solidFill>
                <a:latin typeface="Lato"/>
              </a:rPr>
              <a:t> users with each other</a:t>
            </a:r>
          </a:p>
          <a:p>
            <a:pPr algn="ctr"/>
            <a:endParaRPr lang="fr-FR" sz="2400" dirty="0">
              <a:solidFill>
                <a:schemeClr val="bg1"/>
              </a:solidFill>
              <a:latin typeface="Lato"/>
            </a:endParaRPr>
          </a:p>
        </p:txBody>
      </p:sp>
      <p:sp>
        <p:nvSpPr>
          <p:cNvPr id="5" name="ZoneTexte 9"/>
          <p:cNvSpPr txBox="1"/>
          <p:nvPr/>
        </p:nvSpPr>
        <p:spPr>
          <a:xfrm>
            <a:off x="2116597" y="132381"/>
            <a:ext cx="2093843" cy="400110"/>
          </a:xfrm>
          <a:prstGeom prst="rect">
            <a:avLst/>
          </a:prstGeom>
          <a:noFill/>
        </p:spPr>
        <p:txBody>
          <a:bodyPr wrap="none" rtlCol="0">
            <a:spAutoFit/>
          </a:bodyPr>
          <a:lstStyle/>
          <a:p>
            <a:r>
              <a:rPr lang="fr-FR" sz="2000" b="1" dirty="0">
                <a:solidFill>
                  <a:schemeClr val="bg1"/>
                </a:solidFill>
                <a:latin typeface="Lato" charset="0"/>
                <a:ea typeface="Lato" charset="0"/>
                <a:cs typeface="Lato" charset="0"/>
              </a:rPr>
              <a:t>6.1    </a:t>
            </a:r>
            <a:r>
              <a:rPr lang="fr-FR" sz="2000" dirty="0">
                <a:solidFill>
                  <a:schemeClr val="bg1"/>
                </a:solidFill>
                <a:latin typeface="Lato" charset="0"/>
                <a:ea typeface="Lato" charset="0"/>
                <a:cs typeface="Lato" charset="0"/>
              </a:rPr>
              <a:t>Conclusion</a:t>
            </a:r>
          </a:p>
        </p:txBody>
      </p:sp>
      <p:cxnSp>
        <p:nvCxnSpPr>
          <p:cNvPr id="6" name="Straight Connector 26"/>
          <p:cNvCxnSpPr/>
          <p:nvPr/>
        </p:nvCxnSpPr>
        <p:spPr>
          <a:xfrm>
            <a:off x="2662121" y="230046"/>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132381"/>
            <a:ext cx="1224951" cy="1056674"/>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3009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355" y="3755735"/>
            <a:ext cx="1171142" cy="22380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635" y="3631300"/>
            <a:ext cx="1039396" cy="14277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1714" y="2563681"/>
            <a:ext cx="1366376" cy="145641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7710" y="2396508"/>
            <a:ext cx="1410290" cy="105045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621" y="2567676"/>
            <a:ext cx="1420825" cy="137105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0614" y="3653258"/>
            <a:ext cx="1061311" cy="1442428"/>
          </a:xfrm>
          <a:prstGeom prst="rect">
            <a:avLst/>
          </a:prstGeom>
        </p:spPr>
      </p:pic>
      <p:sp>
        <p:nvSpPr>
          <p:cNvPr id="11" name="TextBox 10"/>
          <p:cNvSpPr txBox="1"/>
          <p:nvPr/>
        </p:nvSpPr>
        <p:spPr>
          <a:xfrm>
            <a:off x="4571437" y="3985594"/>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1</a:t>
            </a:r>
          </a:p>
        </p:txBody>
      </p:sp>
      <p:sp>
        <p:nvSpPr>
          <p:cNvPr id="12" name="TextBox 11"/>
          <p:cNvSpPr txBox="1"/>
          <p:nvPr/>
        </p:nvSpPr>
        <p:spPr>
          <a:xfrm>
            <a:off x="5036069" y="2918803"/>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2</a:t>
            </a:r>
          </a:p>
        </p:txBody>
      </p:sp>
      <p:sp>
        <p:nvSpPr>
          <p:cNvPr id="13" name="TextBox 12"/>
          <p:cNvSpPr txBox="1"/>
          <p:nvPr/>
        </p:nvSpPr>
        <p:spPr>
          <a:xfrm>
            <a:off x="6103439" y="2517896"/>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3</a:t>
            </a:r>
          </a:p>
        </p:txBody>
      </p:sp>
      <p:sp>
        <p:nvSpPr>
          <p:cNvPr id="14" name="TextBox 13"/>
          <p:cNvSpPr txBox="1"/>
          <p:nvPr/>
        </p:nvSpPr>
        <p:spPr>
          <a:xfrm>
            <a:off x="7134907" y="2936732"/>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4</a:t>
            </a:r>
          </a:p>
        </p:txBody>
      </p:sp>
      <p:sp>
        <p:nvSpPr>
          <p:cNvPr id="15" name="TextBox 14"/>
          <p:cNvSpPr txBox="1"/>
          <p:nvPr/>
        </p:nvSpPr>
        <p:spPr>
          <a:xfrm>
            <a:off x="7569641" y="4019858"/>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5</a:t>
            </a:r>
          </a:p>
        </p:txBody>
      </p:sp>
      <p:grpSp>
        <p:nvGrpSpPr>
          <p:cNvPr id="16" name="Group 15"/>
          <p:cNvGrpSpPr/>
          <p:nvPr/>
        </p:nvGrpSpPr>
        <p:grpSpPr>
          <a:xfrm>
            <a:off x="3911742" y="4297881"/>
            <a:ext cx="488815" cy="105195"/>
            <a:chOff x="3771066" y="4801970"/>
            <a:chExt cx="488815" cy="105195"/>
          </a:xfrm>
          <a:solidFill>
            <a:srgbClr val="74D4DD"/>
          </a:solidFill>
        </p:grpSpPr>
        <p:sp>
          <p:nvSpPr>
            <p:cNvPr id="17" name="Oval 16"/>
            <p:cNvSpPr/>
            <p:nvPr/>
          </p:nvSpPr>
          <p:spPr>
            <a:xfrm flipV="1">
              <a:off x="3771066" y="4801970"/>
              <a:ext cx="105195" cy="105195"/>
            </a:xfrm>
            <a:prstGeom prst="ellipse">
              <a:avLst/>
            </a:prstGeom>
            <a:grpFill/>
            <a:ln>
              <a:solidFill>
                <a:srgbClr val="74D4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3778370" y="4849284"/>
              <a:ext cx="481511" cy="0"/>
            </a:xfrm>
            <a:prstGeom prst="line">
              <a:avLst/>
            </a:prstGeom>
            <a:grpFill/>
            <a:ln w="19050">
              <a:solidFill>
                <a:srgbClr val="74D4DD"/>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125414" y="4145140"/>
            <a:ext cx="2594468" cy="707886"/>
          </a:xfrm>
          <a:prstGeom prst="rect">
            <a:avLst/>
          </a:prstGeom>
          <a:noFill/>
        </p:spPr>
        <p:txBody>
          <a:bodyPr wrap="square" rtlCol="0">
            <a:spAutoFit/>
          </a:bodyPr>
          <a:lstStyle/>
          <a:p>
            <a:pPr algn="ctr"/>
            <a:r>
              <a:rPr lang="fr-FR" sz="2000" dirty="0" err="1">
                <a:solidFill>
                  <a:srgbClr val="2CC6D2"/>
                </a:solidFill>
                <a:latin typeface="Lato" charset="0"/>
                <a:ea typeface="Lato" charset="0"/>
                <a:cs typeface="Lato" charset="0"/>
              </a:rPr>
              <a:t>Create</a:t>
            </a:r>
            <a:r>
              <a:rPr lang="fr-FR" sz="2000" dirty="0">
                <a:solidFill>
                  <a:srgbClr val="2CC6D2"/>
                </a:solidFill>
                <a:latin typeface="Lato" charset="0"/>
                <a:ea typeface="Lato" charset="0"/>
                <a:cs typeface="Lato" charset="0"/>
              </a:rPr>
              <a:t> a mobile </a:t>
            </a:r>
            <a:r>
              <a:rPr lang="fr-FR" sz="2000" dirty="0" err="1">
                <a:solidFill>
                  <a:srgbClr val="2CC6D2"/>
                </a:solidFill>
                <a:latin typeface="Lato" charset="0"/>
                <a:ea typeface="Lato" charset="0"/>
                <a:cs typeface="Lato" charset="0"/>
              </a:rPr>
              <a:t>appication</a:t>
            </a:r>
            <a:endParaRPr lang="fr-FR" sz="2000" b="0" i="0" dirty="0">
              <a:solidFill>
                <a:srgbClr val="2CC6D2"/>
              </a:solidFill>
              <a:latin typeface="Lato" charset="0"/>
              <a:ea typeface="Lato" charset="0"/>
              <a:cs typeface="Lato" charset="0"/>
            </a:endParaRPr>
          </a:p>
        </p:txBody>
      </p:sp>
      <p:sp>
        <p:nvSpPr>
          <p:cNvPr id="23" name="TextBox 22"/>
          <p:cNvSpPr txBox="1"/>
          <p:nvPr/>
        </p:nvSpPr>
        <p:spPr>
          <a:xfrm>
            <a:off x="1125414" y="2522138"/>
            <a:ext cx="2691079" cy="400110"/>
          </a:xfrm>
          <a:prstGeom prst="rect">
            <a:avLst/>
          </a:prstGeom>
          <a:noFill/>
        </p:spPr>
        <p:txBody>
          <a:bodyPr wrap="square" rtlCol="0">
            <a:spAutoFit/>
          </a:bodyPr>
          <a:lstStyle/>
          <a:p>
            <a:pPr algn="ctr"/>
            <a:r>
              <a:rPr lang="en-US" sz="2000" dirty="0">
                <a:solidFill>
                  <a:srgbClr val="0B98D0"/>
                </a:solidFill>
                <a:latin typeface="Lato" charset="0"/>
                <a:ea typeface="Lato" charset="0"/>
                <a:cs typeface="Lato" charset="0"/>
              </a:rPr>
              <a:t>Create a home feed </a:t>
            </a:r>
            <a:endParaRPr lang="en-US" sz="2000" b="0" i="0" dirty="0">
              <a:solidFill>
                <a:srgbClr val="0B98D0"/>
              </a:solidFill>
              <a:latin typeface="Lato" charset="0"/>
              <a:ea typeface="Lato" charset="0"/>
              <a:cs typeface="Lato" charset="0"/>
            </a:endParaRPr>
          </a:p>
        </p:txBody>
      </p:sp>
      <p:grpSp>
        <p:nvGrpSpPr>
          <p:cNvPr id="44" name="Group 43"/>
          <p:cNvGrpSpPr/>
          <p:nvPr/>
        </p:nvGrpSpPr>
        <p:grpSpPr>
          <a:xfrm>
            <a:off x="4065741" y="2819513"/>
            <a:ext cx="783210" cy="278580"/>
            <a:chOff x="4065741" y="2819513"/>
            <a:chExt cx="783210" cy="278580"/>
          </a:xfrm>
        </p:grpSpPr>
        <p:grpSp>
          <p:nvGrpSpPr>
            <p:cNvPr id="20" name="Group 19"/>
            <p:cNvGrpSpPr/>
            <p:nvPr/>
          </p:nvGrpSpPr>
          <p:grpSpPr>
            <a:xfrm>
              <a:off x="4065741" y="2819513"/>
              <a:ext cx="560892" cy="105195"/>
              <a:chOff x="3771066" y="4801970"/>
              <a:chExt cx="560892" cy="105195"/>
            </a:xfrm>
            <a:solidFill>
              <a:srgbClr val="0B98D0"/>
            </a:solidFill>
          </p:grpSpPr>
          <p:sp>
            <p:nvSpPr>
              <p:cNvPr id="21" name="Oval 20"/>
              <p:cNvSpPr/>
              <p:nvPr/>
            </p:nvSpPr>
            <p:spPr>
              <a:xfrm flipV="1">
                <a:off x="3771066" y="4801970"/>
                <a:ext cx="105195" cy="105195"/>
              </a:xfrm>
              <a:prstGeom prst="ellipse">
                <a:avLst/>
              </a:prstGeom>
              <a:grpFill/>
              <a:ln>
                <a:solidFill>
                  <a:srgbClr val="0B98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778370" y="4849284"/>
                <a:ext cx="553588" cy="0"/>
              </a:xfrm>
              <a:prstGeom prst="line">
                <a:avLst/>
              </a:prstGeom>
              <a:grpFill/>
              <a:ln w="19050">
                <a:solidFill>
                  <a:srgbClr val="0B98D0"/>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4612779" y="2861921"/>
              <a:ext cx="236172" cy="236172"/>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5400000">
            <a:off x="6024821" y="2113357"/>
            <a:ext cx="488815" cy="105195"/>
            <a:chOff x="3771066" y="4801970"/>
            <a:chExt cx="488815" cy="105195"/>
          </a:xfrm>
          <a:solidFill>
            <a:srgbClr val="065381"/>
          </a:solidFill>
        </p:grpSpPr>
        <p:sp>
          <p:nvSpPr>
            <p:cNvPr id="26" name="Oval 25"/>
            <p:cNvSpPr/>
            <p:nvPr/>
          </p:nvSpPr>
          <p:spPr>
            <a:xfrm flipV="1">
              <a:off x="3771066" y="4801970"/>
              <a:ext cx="105195" cy="105195"/>
            </a:xfrm>
            <a:prstGeom prst="ellipse">
              <a:avLst/>
            </a:prstGeom>
            <a:grpFill/>
            <a:ln>
              <a:solidFill>
                <a:srgbClr val="065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3778370" y="4849284"/>
              <a:ext cx="481511" cy="0"/>
            </a:xfrm>
            <a:prstGeom prst="line">
              <a:avLst/>
            </a:prstGeom>
            <a:grpFill/>
            <a:ln w="19050">
              <a:solidFill>
                <a:srgbClr val="065381"/>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4831137" y="1050149"/>
            <a:ext cx="2885553" cy="400110"/>
          </a:xfrm>
          <a:prstGeom prst="rect">
            <a:avLst/>
          </a:prstGeom>
          <a:noFill/>
        </p:spPr>
        <p:txBody>
          <a:bodyPr wrap="square" rtlCol="0">
            <a:spAutoFit/>
          </a:bodyPr>
          <a:lstStyle/>
          <a:p>
            <a:pPr algn="ctr"/>
            <a:r>
              <a:rPr lang="fr-FR" sz="2000" dirty="0" err="1">
                <a:solidFill>
                  <a:srgbClr val="065381"/>
                </a:solidFill>
                <a:latin typeface="Lato" charset="0"/>
                <a:ea typeface="Lato" charset="0"/>
                <a:cs typeface="Lato" charset="0"/>
              </a:rPr>
              <a:t>Create</a:t>
            </a:r>
            <a:r>
              <a:rPr lang="fr-FR" sz="2000" dirty="0">
                <a:solidFill>
                  <a:srgbClr val="065381"/>
                </a:solidFill>
                <a:latin typeface="Lato" charset="0"/>
                <a:ea typeface="Lato" charset="0"/>
                <a:cs typeface="Lato" charset="0"/>
              </a:rPr>
              <a:t> </a:t>
            </a:r>
            <a:r>
              <a:rPr lang="fr-FR" sz="2000" dirty="0" err="1">
                <a:solidFill>
                  <a:srgbClr val="065381"/>
                </a:solidFill>
                <a:latin typeface="Lato" charset="0"/>
                <a:ea typeface="Lato" charset="0"/>
                <a:cs typeface="Lato" charset="0"/>
              </a:rPr>
              <a:t>video</a:t>
            </a:r>
            <a:r>
              <a:rPr lang="fr-FR" sz="2000" dirty="0">
                <a:solidFill>
                  <a:srgbClr val="065381"/>
                </a:solidFill>
                <a:latin typeface="Lato" charset="0"/>
                <a:ea typeface="Lato" charset="0"/>
                <a:cs typeface="Lato" charset="0"/>
              </a:rPr>
              <a:t> chat </a:t>
            </a:r>
            <a:endParaRPr lang="en-US" sz="2000" b="0" i="0" dirty="0">
              <a:solidFill>
                <a:srgbClr val="065381"/>
              </a:solidFill>
              <a:latin typeface="Lato" charset="0"/>
              <a:ea typeface="Lato" charset="0"/>
              <a:cs typeface="Lato" charset="0"/>
            </a:endParaRPr>
          </a:p>
        </p:txBody>
      </p:sp>
      <p:grpSp>
        <p:nvGrpSpPr>
          <p:cNvPr id="29" name="Group 28"/>
          <p:cNvGrpSpPr/>
          <p:nvPr/>
        </p:nvGrpSpPr>
        <p:grpSpPr>
          <a:xfrm flipH="1">
            <a:off x="7513729" y="2610913"/>
            <a:ext cx="768937" cy="278580"/>
            <a:chOff x="7370609" y="2758740"/>
            <a:chExt cx="783210" cy="278580"/>
          </a:xfrm>
          <a:solidFill>
            <a:srgbClr val="8B103E"/>
          </a:solidFill>
        </p:grpSpPr>
        <p:grpSp>
          <p:nvGrpSpPr>
            <p:cNvPr id="30" name="Group 29"/>
            <p:cNvGrpSpPr/>
            <p:nvPr/>
          </p:nvGrpSpPr>
          <p:grpSpPr>
            <a:xfrm>
              <a:off x="7370609" y="2758740"/>
              <a:ext cx="560892" cy="105195"/>
              <a:chOff x="3771066" y="4801970"/>
              <a:chExt cx="560892" cy="105195"/>
            </a:xfrm>
            <a:grpFill/>
          </p:grpSpPr>
          <p:sp>
            <p:nvSpPr>
              <p:cNvPr id="32" name="Oval 31"/>
              <p:cNvSpPr/>
              <p:nvPr/>
            </p:nvSpPr>
            <p:spPr>
              <a:xfrm flipV="1">
                <a:off x="3771066" y="4801970"/>
                <a:ext cx="105195" cy="105195"/>
              </a:xfrm>
              <a:prstGeom prst="ellipse">
                <a:avLst/>
              </a:prstGeom>
              <a:grpFill/>
              <a:ln>
                <a:solidFill>
                  <a:srgbClr val="8B10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3778370" y="4849284"/>
                <a:ext cx="553588" cy="0"/>
              </a:xfrm>
              <a:prstGeom prst="line">
                <a:avLst/>
              </a:prstGeom>
              <a:grpFill/>
              <a:ln w="19050">
                <a:solidFill>
                  <a:srgbClr val="8B103E"/>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7917647" y="2801148"/>
              <a:ext cx="236172" cy="236172"/>
            </a:xfrm>
            <a:prstGeom prst="line">
              <a:avLst/>
            </a:prstGeom>
            <a:grpFill/>
            <a:ln w="19050">
              <a:solidFill>
                <a:srgbClr val="8B103E"/>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8356713" y="2327750"/>
            <a:ext cx="2795560" cy="400110"/>
          </a:xfrm>
          <a:prstGeom prst="rect">
            <a:avLst/>
          </a:prstGeom>
          <a:noFill/>
        </p:spPr>
        <p:txBody>
          <a:bodyPr wrap="square" rtlCol="0">
            <a:spAutoFit/>
          </a:bodyPr>
          <a:lstStyle/>
          <a:p>
            <a:pPr algn="ctr"/>
            <a:r>
              <a:rPr lang="fr-FR" sz="2000" dirty="0" err="1">
                <a:solidFill>
                  <a:srgbClr val="8B103E"/>
                </a:solidFill>
                <a:latin typeface="Lato" charset="0"/>
                <a:ea typeface="Lato" charset="0"/>
                <a:cs typeface="Lato" charset="0"/>
              </a:rPr>
              <a:t>Create</a:t>
            </a:r>
            <a:r>
              <a:rPr lang="fr-FR" sz="2000" dirty="0">
                <a:solidFill>
                  <a:srgbClr val="8B103E"/>
                </a:solidFill>
                <a:latin typeface="Lato" charset="0"/>
                <a:ea typeface="Lato" charset="0"/>
                <a:cs typeface="Lato" charset="0"/>
              </a:rPr>
              <a:t> a forum</a:t>
            </a:r>
            <a:endParaRPr lang="en-US" sz="2000" b="0" i="0" dirty="0">
              <a:solidFill>
                <a:srgbClr val="8B103E"/>
              </a:solidFill>
              <a:latin typeface="Lato" charset="0"/>
              <a:ea typeface="Lato" charset="0"/>
              <a:cs typeface="Lato" charset="0"/>
            </a:endParaRPr>
          </a:p>
        </p:txBody>
      </p:sp>
      <p:grpSp>
        <p:nvGrpSpPr>
          <p:cNvPr id="35" name="Group 34"/>
          <p:cNvGrpSpPr/>
          <p:nvPr/>
        </p:nvGrpSpPr>
        <p:grpSpPr>
          <a:xfrm rot="10800000">
            <a:off x="8214911" y="4289335"/>
            <a:ext cx="488815" cy="105195"/>
            <a:chOff x="3771066" y="4801970"/>
            <a:chExt cx="488815" cy="105195"/>
          </a:xfrm>
          <a:solidFill>
            <a:srgbClr val="E34856"/>
          </a:solidFill>
        </p:grpSpPr>
        <p:sp>
          <p:nvSpPr>
            <p:cNvPr id="36" name="Oval 35"/>
            <p:cNvSpPr/>
            <p:nvPr/>
          </p:nvSpPr>
          <p:spPr>
            <a:xfrm flipV="1">
              <a:off x="3771066" y="4801970"/>
              <a:ext cx="105195" cy="105195"/>
            </a:xfrm>
            <a:prstGeom prst="ellipse">
              <a:avLst/>
            </a:prstGeom>
            <a:grpFill/>
            <a:ln>
              <a:solidFill>
                <a:srgbClr val="E3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3778370" y="4849284"/>
              <a:ext cx="481511" cy="0"/>
            </a:xfrm>
            <a:prstGeom prst="line">
              <a:avLst/>
            </a:prstGeom>
            <a:grpFill/>
            <a:ln w="19050">
              <a:solidFill>
                <a:srgbClr val="E34856"/>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8978426" y="4006321"/>
            <a:ext cx="2664934" cy="400110"/>
          </a:xfrm>
          <a:prstGeom prst="rect">
            <a:avLst/>
          </a:prstGeom>
          <a:noFill/>
        </p:spPr>
        <p:txBody>
          <a:bodyPr wrap="square" rtlCol="0">
            <a:spAutoFit/>
          </a:bodyPr>
          <a:lstStyle/>
          <a:p>
            <a:r>
              <a:rPr lang="fr-FR" sz="2000" dirty="0">
                <a:solidFill>
                  <a:srgbClr val="E34856"/>
                </a:solidFill>
                <a:latin typeface="Lato" charset="0"/>
                <a:ea typeface="Lato" charset="0"/>
                <a:cs typeface="Lato" charset="0"/>
              </a:rPr>
              <a:t>Nutrition guide</a:t>
            </a:r>
            <a:endParaRPr lang="en-US" sz="2000" b="0" i="0" dirty="0">
              <a:solidFill>
                <a:srgbClr val="E34856"/>
              </a:solidFill>
              <a:latin typeface="Lato" charset="0"/>
              <a:ea typeface="Lato" charset="0"/>
              <a:cs typeface="Lato" charset="0"/>
            </a:endParaRPr>
          </a:p>
        </p:txBody>
      </p:sp>
      <p:sp>
        <p:nvSpPr>
          <p:cNvPr id="40" name="ZoneTexte 9"/>
          <p:cNvSpPr txBox="1"/>
          <p:nvPr/>
        </p:nvSpPr>
        <p:spPr>
          <a:xfrm rot="16200000">
            <a:off x="-1842045" y="3407251"/>
            <a:ext cx="4408817" cy="400110"/>
          </a:xfrm>
          <a:prstGeom prst="rect">
            <a:avLst/>
          </a:prstGeom>
          <a:noFill/>
        </p:spPr>
        <p:txBody>
          <a:bodyPr wrap="square" rtlCol="0">
            <a:spAutoFit/>
          </a:bodyPr>
          <a:lstStyle/>
          <a:p>
            <a:pPr algn="ctr"/>
            <a:r>
              <a:rPr lang="fr-FR" sz="2000" b="1" dirty="0">
                <a:solidFill>
                  <a:schemeClr val="bg1"/>
                </a:solidFill>
                <a:latin typeface="Lato" charset="0"/>
                <a:ea typeface="Lato" charset="0"/>
                <a:cs typeface="Lato" charset="0"/>
              </a:rPr>
              <a:t>5.0    </a:t>
            </a:r>
            <a:r>
              <a:rPr lang="fr-FR" sz="1800" dirty="0">
                <a:solidFill>
                  <a:schemeClr val="bg1"/>
                </a:solidFill>
                <a:latin typeface="Lato" charset="0"/>
                <a:ea typeface="Lato" charset="0"/>
                <a:cs typeface="Lato" charset="0"/>
              </a:rPr>
              <a:t>CONCLUSION ET PERSPECTIVE</a:t>
            </a:r>
          </a:p>
        </p:txBody>
      </p:sp>
      <p:cxnSp>
        <p:nvCxnSpPr>
          <p:cNvPr id="41" name="Straight Connector 26"/>
          <p:cNvCxnSpPr/>
          <p:nvPr/>
        </p:nvCxnSpPr>
        <p:spPr>
          <a:xfrm>
            <a:off x="259022" y="5199190"/>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42" name="ZoneTexte 9"/>
          <p:cNvSpPr txBox="1"/>
          <p:nvPr/>
        </p:nvSpPr>
        <p:spPr>
          <a:xfrm>
            <a:off x="1188298" y="21852"/>
            <a:ext cx="1960793"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6.2</a:t>
            </a:r>
            <a:r>
              <a:rPr lang="fr-FR" sz="2000" b="1" dirty="0">
                <a:solidFill>
                  <a:schemeClr val="bg1"/>
                </a:solidFill>
                <a:latin typeface="Lato" charset="0"/>
                <a:ea typeface="Lato" charset="0"/>
                <a:cs typeface="Lato" charset="0"/>
              </a:rPr>
              <a:t>    </a:t>
            </a:r>
            <a:r>
              <a:rPr lang="fr-FR" sz="1600" dirty="0">
                <a:solidFill>
                  <a:schemeClr val="bg1"/>
                </a:solidFill>
                <a:latin typeface="Lato" charset="0"/>
                <a:ea typeface="Lato" charset="0"/>
                <a:cs typeface="Lato" charset="0"/>
              </a:rPr>
              <a:t>Perspectives</a:t>
            </a:r>
          </a:p>
        </p:txBody>
      </p:sp>
      <p:cxnSp>
        <p:nvCxnSpPr>
          <p:cNvPr id="43"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169552" y="5126424"/>
            <a:ext cx="434734" cy="630942"/>
          </a:xfrm>
          <a:prstGeom prst="rect">
            <a:avLst/>
          </a:prstGeom>
          <a:noFill/>
        </p:spPr>
        <p:txBody>
          <a:bodyPr wrap="none" rtlCol="0">
            <a:spAutoFit/>
          </a:bodyPr>
          <a:lstStyle/>
          <a:p>
            <a:r>
              <a:rPr lang="en-US" sz="3500" b="1" dirty="0">
                <a:solidFill>
                  <a:schemeClr val="bg1"/>
                </a:solidFill>
                <a:latin typeface="Lato" charset="0"/>
                <a:ea typeface="Lato" charset="0"/>
                <a:cs typeface="Lato" charset="0"/>
              </a:rPr>
              <a:t>7</a:t>
            </a:r>
            <a:endParaRPr lang="en-US" sz="3500" b="1" i="0" dirty="0">
              <a:solidFill>
                <a:schemeClr val="bg1"/>
              </a:solidFill>
              <a:latin typeface="Lato" charset="0"/>
              <a:ea typeface="Lato" charset="0"/>
              <a:cs typeface="Lato" charset="0"/>
            </a:endParaRPr>
          </a:p>
        </p:txBody>
      </p:sp>
      <p:sp>
        <p:nvSpPr>
          <p:cNvPr id="45" name="Rectangle 44"/>
          <p:cNvSpPr/>
          <p:nvPr/>
        </p:nvSpPr>
        <p:spPr>
          <a:xfrm>
            <a:off x="0" y="6228272"/>
            <a:ext cx="776377" cy="5218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extBox 45"/>
          <p:cNvSpPr txBox="1"/>
          <p:nvPr/>
        </p:nvSpPr>
        <p:spPr>
          <a:xfrm>
            <a:off x="0" y="6228272"/>
            <a:ext cx="776377" cy="523220"/>
          </a:xfrm>
          <a:prstGeom prst="rect">
            <a:avLst/>
          </a:prstGeom>
          <a:noFill/>
        </p:spPr>
        <p:txBody>
          <a:bodyPr wrap="square" rtlCol="0">
            <a:spAutoFit/>
          </a:bodyPr>
          <a:lstStyle/>
          <a:p>
            <a:pPr algn="ctr"/>
            <a:r>
              <a:rPr lang="fr-FR" sz="1400" b="1" i="0" dirty="0">
                <a:solidFill>
                  <a:schemeClr val="bg1"/>
                </a:solidFill>
                <a:latin typeface="Lato" charset="0"/>
                <a:ea typeface="Lato" charset="0"/>
                <a:cs typeface="Lato" charset="0"/>
              </a:rPr>
              <a:t>2021</a:t>
            </a:r>
          </a:p>
          <a:p>
            <a:pPr algn="ctr"/>
            <a:r>
              <a:rPr lang="fr-FR" sz="1400" dirty="0">
                <a:solidFill>
                  <a:schemeClr val="bg1"/>
                </a:solidFill>
                <a:latin typeface="Lato" charset="0"/>
                <a:ea typeface="Lato" charset="0"/>
                <a:cs typeface="Lato" charset="0"/>
              </a:rPr>
              <a:t>PFE</a:t>
            </a:r>
            <a:endParaRPr lang="fr-FR" sz="1400" i="0" dirty="0">
              <a:solidFill>
                <a:schemeClr val="bg1"/>
              </a:solidFill>
              <a:latin typeface="Lato" charset="0"/>
              <a:ea typeface="Lato" charset="0"/>
              <a:cs typeface="Lato" charset="0"/>
            </a:endParaRPr>
          </a:p>
        </p:txBody>
      </p:sp>
      <p:sp>
        <p:nvSpPr>
          <p:cNvPr id="47" name="Rectangle 46"/>
          <p:cNvSpPr/>
          <p:nvPr/>
        </p:nvSpPr>
        <p:spPr>
          <a:xfrm>
            <a:off x="71737" y="119517"/>
            <a:ext cx="704640" cy="76037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30089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000" fill="hold"/>
                                        <p:tgtEl>
                                          <p:spTgt spid="16"/>
                                        </p:tgtEl>
                                        <p:attrNameLst>
                                          <p:attrName>ppt_w</p:attrName>
                                        </p:attrNameLst>
                                      </p:cBhvr>
                                      <p:tavLst>
                                        <p:tav tm="0">
                                          <p:val>
                                            <p:fltVal val="0"/>
                                          </p:val>
                                        </p:tav>
                                        <p:tav tm="100000">
                                          <p:val>
                                            <p:strVal val="#ppt_w"/>
                                          </p:val>
                                        </p:tav>
                                      </p:tavLst>
                                    </p:anim>
                                    <p:anim calcmode="lin" valueType="num">
                                      <p:cBhvr>
                                        <p:cTn id="18" dur="1000" fill="hold"/>
                                        <p:tgtEl>
                                          <p:spTgt spid="16"/>
                                        </p:tgtEl>
                                        <p:attrNameLst>
                                          <p:attrName>ppt_h</p:attrName>
                                        </p:attrNameLst>
                                      </p:cBhvr>
                                      <p:tavLst>
                                        <p:tav tm="0">
                                          <p:val>
                                            <p:fltVal val="0"/>
                                          </p:val>
                                        </p:tav>
                                        <p:tav tm="100000">
                                          <p:val>
                                            <p:strVal val="#ppt_h"/>
                                          </p:val>
                                        </p:tav>
                                      </p:tavLst>
                                    </p:anim>
                                    <p:anim calcmode="lin" valueType="num">
                                      <p:cBhvr>
                                        <p:cTn id="19" dur="1000" fill="hold"/>
                                        <p:tgtEl>
                                          <p:spTgt spid="16"/>
                                        </p:tgtEl>
                                        <p:attrNameLst>
                                          <p:attrName>style.rotation</p:attrName>
                                        </p:attrNameLst>
                                      </p:cBhvr>
                                      <p:tavLst>
                                        <p:tav tm="0">
                                          <p:val>
                                            <p:fltVal val="90"/>
                                          </p:val>
                                        </p:tav>
                                        <p:tav tm="100000">
                                          <p:val>
                                            <p:fltVal val="0"/>
                                          </p:val>
                                        </p:tav>
                                      </p:tavLst>
                                    </p:anim>
                                    <p:animEffect transition="in" filter="fade">
                                      <p:cBhvr>
                                        <p:cTn id="20" dur="1000"/>
                                        <p:tgtEl>
                                          <p:spTgt spid="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3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1000" fill="hold"/>
                                        <p:tgtEl>
                                          <p:spTgt spid="44"/>
                                        </p:tgtEl>
                                        <p:attrNameLst>
                                          <p:attrName>ppt_w</p:attrName>
                                        </p:attrNameLst>
                                      </p:cBhvr>
                                      <p:tavLst>
                                        <p:tav tm="0">
                                          <p:val>
                                            <p:fltVal val="0"/>
                                          </p:val>
                                        </p:tav>
                                        <p:tav tm="100000">
                                          <p:val>
                                            <p:strVal val="#ppt_w"/>
                                          </p:val>
                                        </p:tav>
                                      </p:tavLst>
                                    </p:anim>
                                    <p:anim calcmode="lin" valueType="num">
                                      <p:cBhvr>
                                        <p:cTn id="40" dur="1000" fill="hold"/>
                                        <p:tgtEl>
                                          <p:spTgt spid="44"/>
                                        </p:tgtEl>
                                        <p:attrNameLst>
                                          <p:attrName>ppt_h</p:attrName>
                                        </p:attrNameLst>
                                      </p:cBhvr>
                                      <p:tavLst>
                                        <p:tav tm="0">
                                          <p:val>
                                            <p:fltVal val="0"/>
                                          </p:val>
                                        </p:tav>
                                        <p:tav tm="100000">
                                          <p:val>
                                            <p:strVal val="#ppt_h"/>
                                          </p:val>
                                        </p:tav>
                                      </p:tavLst>
                                    </p:anim>
                                    <p:anim calcmode="lin" valueType="num">
                                      <p:cBhvr>
                                        <p:cTn id="41" dur="1000" fill="hold"/>
                                        <p:tgtEl>
                                          <p:spTgt spid="44"/>
                                        </p:tgtEl>
                                        <p:attrNameLst>
                                          <p:attrName>style.rotation</p:attrName>
                                        </p:attrNameLst>
                                      </p:cBhvr>
                                      <p:tavLst>
                                        <p:tav tm="0">
                                          <p:val>
                                            <p:fltVal val="90"/>
                                          </p:val>
                                        </p:tav>
                                        <p:tav tm="100000">
                                          <p:val>
                                            <p:fltVal val="0"/>
                                          </p:val>
                                        </p:tav>
                                      </p:tavLst>
                                    </p:anim>
                                    <p:animEffect transition="in" filter="fade">
                                      <p:cBhvr>
                                        <p:cTn id="42" dur="1000"/>
                                        <p:tgtEl>
                                          <p:spTgt spid="44"/>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par>
                                <p:cTn id="59" presetID="3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1000" fill="hold"/>
                                        <p:tgtEl>
                                          <p:spTgt spid="25"/>
                                        </p:tgtEl>
                                        <p:attrNameLst>
                                          <p:attrName>ppt_w</p:attrName>
                                        </p:attrNameLst>
                                      </p:cBhvr>
                                      <p:tavLst>
                                        <p:tav tm="0">
                                          <p:val>
                                            <p:fltVal val="0"/>
                                          </p:val>
                                        </p:tav>
                                        <p:tav tm="100000">
                                          <p:val>
                                            <p:strVal val="#ppt_w"/>
                                          </p:val>
                                        </p:tav>
                                      </p:tavLst>
                                    </p:anim>
                                    <p:anim calcmode="lin" valueType="num">
                                      <p:cBhvr>
                                        <p:cTn id="62" dur="1000" fill="hold"/>
                                        <p:tgtEl>
                                          <p:spTgt spid="25"/>
                                        </p:tgtEl>
                                        <p:attrNameLst>
                                          <p:attrName>ppt_h</p:attrName>
                                        </p:attrNameLst>
                                      </p:cBhvr>
                                      <p:tavLst>
                                        <p:tav tm="0">
                                          <p:val>
                                            <p:fltVal val="0"/>
                                          </p:val>
                                        </p:tav>
                                        <p:tav tm="100000">
                                          <p:val>
                                            <p:strVal val="#ppt_h"/>
                                          </p:val>
                                        </p:tav>
                                      </p:tavLst>
                                    </p:anim>
                                    <p:anim calcmode="lin" valueType="num">
                                      <p:cBhvr>
                                        <p:cTn id="63" dur="1000" fill="hold"/>
                                        <p:tgtEl>
                                          <p:spTgt spid="25"/>
                                        </p:tgtEl>
                                        <p:attrNameLst>
                                          <p:attrName>style.rotation</p:attrName>
                                        </p:attrNameLst>
                                      </p:cBhvr>
                                      <p:tavLst>
                                        <p:tav tm="0">
                                          <p:val>
                                            <p:fltVal val="90"/>
                                          </p:val>
                                        </p:tav>
                                        <p:tav tm="100000">
                                          <p:val>
                                            <p:fltVal val="0"/>
                                          </p:val>
                                        </p:tav>
                                      </p:tavLst>
                                    </p:anim>
                                    <p:animEffect transition="in" filter="fade">
                                      <p:cBhvr>
                                        <p:cTn id="64" dur="1000"/>
                                        <p:tgtEl>
                                          <p:spTgt spid="25"/>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500" fill="hold"/>
                                        <p:tgtEl>
                                          <p:spTgt spid="9"/>
                                        </p:tgtEl>
                                        <p:attrNameLst>
                                          <p:attrName>ppt_w</p:attrName>
                                        </p:attrNameLst>
                                      </p:cBhvr>
                                      <p:tavLst>
                                        <p:tav tm="0">
                                          <p:val>
                                            <p:fltVal val="0"/>
                                          </p:val>
                                        </p:tav>
                                        <p:tav tm="100000">
                                          <p:val>
                                            <p:strVal val="#ppt_w"/>
                                          </p:val>
                                        </p:tav>
                                      </p:tavLst>
                                    </p:anim>
                                    <p:anim calcmode="lin" valueType="num">
                                      <p:cBhvr>
                                        <p:cTn id="74" dur="500" fill="hold"/>
                                        <p:tgtEl>
                                          <p:spTgt spid="9"/>
                                        </p:tgtEl>
                                        <p:attrNameLst>
                                          <p:attrName>ppt_h</p:attrName>
                                        </p:attrNameLst>
                                      </p:cBhvr>
                                      <p:tavLst>
                                        <p:tav tm="0">
                                          <p:val>
                                            <p:fltVal val="0"/>
                                          </p:val>
                                        </p:tav>
                                        <p:tav tm="100000">
                                          <p:val>
                                            <p:strVal val="#ppt_h"/>
                                          </p:val>
                                        </p:tav>
                                      </p:tavLst>
                                    </p:anim>
                                    <p:animEffect transition="in" filter="fade">
                                      <p:cBhvr>
                                        <p:cTn id="75" dur="500"/>
                                        <p:tgtEl>
                                          <p:spTgt spid="9"/>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par>
                                <p:cTn id="81" presetID="3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1000" fill="hold"/>
                                        <p:tgtEl>
                                          <p:spTgt spid="29"/>
                                        </p:tgtEl>
                                        <p:attrNameLst>
                                          <p:attrName>ppt_w</p:attrName>
                                        </p:attrNameLst>
                                      </p:cBhvr>
                                      <p:tavLst>
                                        <p:tav tm="0">
                                          <p:val>
                                            <p:fltVal val="0"/>
                                          </p:val>
                                        </p:tav>
                                        <p:tav tm="100000">
                                          <p:val>
                                            <p:strVal val="#ppt_w"/>
                                          </p:val>
                                        </p:tav>
                                      </p:tavLst>
                                    </p:anim>
                                    <p:anim calcmode="lin" valueType="num">
                                      <p:cBhvr>
                                        <p:cTn id="84" dur="1000" fill="hold"/>
                                        <p:tgtEl>
                                          <p:spTgt spid="29"/>
                                        </p:tgtEl>
                                        <p:attrNameLst>
                                          <p:attrName>ppt_h</p:attrName>
                                        </p:attrNameLst>
                                      </p:cBhvr>
                                      <p:tavLst>
                                        <p:tav tm="0">
                                          <p:val>
                                            <p:fltVal val="0"/>
                                          </p:val>
                                        </p:tav>
                                        <p:tav tm="100000">
                                          <p:val>
                                            <p:strVal val="#ppt_h"/>
                                          </p:val>
                                        </p:tav>
                                      </p:tavLst>
                                    </p:anim>
                                    <p:anim calcmode="lin" valueType="num">
                                      <p:cBhvr>
                                        <p:cTn id="85" dur="1000" fill="hold"/>
                                        <p:tgtEl>
                                          <p:spTgt spid="29"/>
                                        </p:tgtEl>
                                        <p:attrNameLst>
                                          <p:attrName>style.rotation</p:attrName>
                                        </p:attrNameLst>
                                      </p:cBhvr>
                                      <p:tavLst>
                                        <p:tav tm="0">
                                          <p:val>
                                            <p:fltVal val="90"/>
                                          </p:val>
                                        </p:tav>
                                        <p:tav tm="100000">
                                          <p:val>
                                            <p:fltVal val="0"/>
                                          </p:val>
                                        </p:tav>
                                      </p:tavLst>
                                    </p:anim>
                                    <p:animEffect transition="in" filter="fade">
                                      <p:cBhvr>
                                        <p:cTn id="86" dur="1000"/>
                                        <p:tgtEl>
                                          <p:spTgt spid="29"/>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anim calcmode="lin" valueType="num">
                                      <p:cBhvr>
                                        <p:cTn id="95" dur="500" fill="hold"/>
                                        <p:tgtEl>
                                          <p:spTgt spid="10"/>
                                        </p:tgtEl>
                                        <p:attrNameLst>
                                          <p:attrName>ppt_w</p:attrName>
                                        </p:attrNameLst>
                                      </p:cBhvr>
                                      <p:tavLst>
                                        <p:tav tm="0">
                                          <p:val>
                                            <p:fltVal val="0"/>
                                          </p:val>
                                        </p:tav>
                                        <p:tav tm="100000">
                                          <p:val>
                                            <p:strVal val="#ppt_w"/>
                                          </p:val>
                                        </p:tav>
                                      </p:tavLst>
                                    </p:anim>
                                    <p:anim calcmode="lin" valueType="num">
                                      <p:cBhvr>
                                        <p:cTn id="96" dur="500" fill="hold"/>
                                        <p:tgtEl>
                                          <p:spTgt spid="10"/>
                                        </p:tgtEl>
                                        <p:attrNameLst>
                                          <p:attrName>ppt_h</p:attrName>
                                        </p:attrNameLst>
                                      </p:cBhvr>
                                      <p:tavLst>
                                        <p:tav tm="0">
                                          <p:val>
                                            <p:fltVal val="0"/>
                                          </p:val>
                                        </p:tav>
                                        <p:tav tm="100000">
                                          <p:val>
                                            <p:strVal val="#ppt_h"/>
                                          </p:val>
                                        </p:tav>
                                      </p:tavLst>
                                    </p:anim>
                                    <p:animEffect transition="in" filter="fade">
                                      <p:cBhvr>
                                        <p:cTn id="97" dur="500"/>
                                        <p:tgtEl>
                                          <p:spTgt spid="10"/>
                                        </p:tgtEl>
                                      </p:cBhvr>
                                    </p:animEffect>
                                  </p:childTnLst>
                                </p:cTn>
                              </p:par>
                              <p:par>
                                <p:cTn id="98" presetID="42" presetClass="entr" presetSubtype="0" fill="hold" grpId="0"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1000"/>
                                        <p:tgtEl>
                                          <p:spTgt spid="15"/>
                                        </p:tgtEl>
                                      </p:cBhvr>
                                    </p:animEffect>
                                    <p:anim calcmode="lin" valueType="num">
                                      <p:cBhvr>
                                        <p:cTn id="101" dur="1000" fill="hold"/>
                                        <p:tgtEl>
                                          <p:spTgt spid="15"/>
                                        </p:tgtEl>
                                        <p:attrNameLst>
                                          <p:attrName>ppt_x</p:attrName>
                                        </p:attrNameLst>
                                      </p:cBhvr>
                                      <p:tavLst>
                                        <p:tav tm="0">
                                          <p:val>
                                            <p:strVal val="#ppt_x"/>
                                          </p:val>
                                        </p:tav>
                                        <p:tav tm="100000">
                                          <p:val>
                                            <p:strVal val="#ppt_x"/>
                                          </p:val>
                                        </p:tav>
                                      </p:tavLst>
                                    </p:anim>
                                    <p:anim calcmode="lin" valueType="num">
                                      <p:cBhvr>
                                        <p:cTn id="102" dur="1000" fill="hold"/>
                                        <p:tgtEl>
                                          <p:spTgt spid="15"/>
                                        </p:tgtEl>
                                        <p:attrNameLst>
                                          <p:attrName>ppt_y</p:attrName>
                                        </p:attrNameLst>
                                      </p:cBhvr>
                                      <p:tavLst>
                                        <p:tav tm="0">
                                          <p:val>
                                            <p:strVal val="#ppt_y+.1"/>
                                          </p:val>
                                        </p:tav>
                                        <p:tav tm="100000">
                                          <p:val>
                                            <p:strVal val="#ppt_y"/>
                                          </p:val>
                                        </p:tav>
                                      </p:tavLst>
                                    </p:anim>
                                  </p:childTnLst>
                                </p:cTn>
                              </p:par>
                              <p:par>
                                <p:cTn id="103" presetID="31" presetClass="entr" presetSubtype="0" fill="hold" nodeType="withEffect">
                                  <p:stCondLst>
                                    <p:cond delay="0"/>
                                  </p:stCondLst>
                                  <p:childTnLst>
                                    <p:set>
                                      <p:cBhvr>
                                        <p:cTn id="104" dur="1" fill="hold">
                                          <p:stCondLst>
                                            <p:cond delay="0"/>
                                          </p:stCondLst>
                                        </p:cTn>
                                        <p:tgtEl>
                                          <p:spTgt spid="35"/>
                                        </p:tgtEl>
                                        <p:attrNameLst>
                                          <p:attrName>style.visibility</p:attrName>
                                        </p:attrNameLst>
                                      </p:cBhvr>
                                      <p:to>
                                        <p:strVal val="visible"/>
                                      </p:to>
                                    </p:set>
                                    <p:anim calcmode="lin" valueType="num">
                                      <p:cBhvr>
                                        <p:cTn id="105" dur="1000" fill="hold"/>
                                        <p:tgtEl>
                                          <p:spTgt spid="35"/>
                                        </p:tgtEl>
                                        <p:attrNameLst>
                                          <p:attrName>ppt_w</p:attrName>
                                        </p:attrNameLst>
                                      </p:cBhvr>
                                      <p:tavLst>
                                        <p:tav tm="0">
                                          <p:val>
                                            <p:fltVal val="0"/>
                                          </p:val>
                                        </p:tav>
                                        <p:tav tm="100000">
                                          <p:val>
                                            <p:strVal val="#ppt_w"/>
                                          </p:val>
                                        </p:tav>
                                      </p:tavLst>
                                    </p:anim>
                                    <p:anim calcmode="lin" valueType="num">
                                      <p:cBhvr>
                                        <p:cTn id="106" dur="1000" fill="hold"/>
                                        <p:tgtEl>
                                          <p:spTgt spid="35"/>
                                        </p:tgtEl>
                                        <p:attrNameLst>
                                          <p:attrName>ppt_h</p:attrName>
                                        </p:attrNameLst>
                                      </p:cBhvr>
                                      <p:tavLst>
                                        <p:tav tm="0">
                                          <p:val>
                                            <p:fltVal val="0"/>
                                          </p:val>
                                        </p:tav>
                                        <p:tav tm="100000">
                                          <p:val>
                                            <p:strVal val="#ppt_h"/>
                                          </p:val>
                                        </p:tav>
                                      </p:tavLst>
                                    </p:anim>
                                    <p:anim calcmode="lin" valueType="num">
                                      <p:cBhvr>
                                        <p:cTn id="107" dur="1000" fill="hold"/>
                                        <p:tgtEl>
                                          <p:spTgt spid="35"/>
                                        </p:tgtEl>
                                        <p:attrNameLst>
                                          <p:attrName>style.rotation</p:attrName>
                                        </p:attrNameLst>
                                      </p:cBhvr>
                                      <p:tavLst>
                                        <p:tav tm="0">
                                          <p:val>
                                            <p:fltVal val="90"/>
                                          </p:val>
                                        </p:tav>
                                        <p:tav tm="100000">
                                          <p:val>
                                            <p:fltVal val="0"/>
                                          </p:val>
                                        </p:tav>
                                      </p:tavLst>
                                    </p:anim>
                                    <p:animEffect transition="in" filter="fade">
                                      <p:cBhvr>
                                        <p:cTn id="108" dur="1000"/>
                                        <p:tgtEl>
                                          <p:spTgt spid="35"/>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par>
                                <p:cTn id="113" presetID="42" presetClass="entr" presetSubtype="0" fill="hold" grpId="0" nodeType="with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1000"/>
                                        <p:tgtEl>
                                          <p:spTgt spid="63"/>
                                        </p:tgtEl>
                                      </p:cBhvr>
                                    </p:animEffect>
                                    <p:anim calcmode="lin" valueType="num">
                                      <p:cBhvr>
                                        <p:cTn id="116" dur="1000" fill="hold"/>
                                        <p:tgtEl>
                                          <p:spTgt spid="63"/>
                                        </p:tgtEl>
                                        <p:attrNameLst>
                                          <p:attrName>ppt_x</p:attrName>
                                        </p:attrNameLst>
                                      </p:cBhvr>
                                      <p:tavLst>
                                        <p:tav tm="0">
                                          <p:val>
                                            <p:strVal val="#ppt_x"/>
                                          </p:val>
                                        </p:tav>
                                        <p:tav tm="100000">
                                          <p:val>
                                            <p:strVal val="#ppt_x"/>
                                          </p:val>
                                        </p:tav>
                                      </p:tavLst>
                                    </p:anim>
                                    <p:anim calcmode="lin" valueType="num">
                                      <p:cBhvr>
                                        <p:cTn id="117"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9" grpId="0"/>
      <p:bldP spid="23" grpId="0"/>
      <p:bldP spid="28" grpId="0"/>
      <p:bldP spid="34" grpId="0"/>
      <p:bldP spid="38" grpId="0"/>
      <p:bldP spid="6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 y="962"/>
            <a:ext cx="11879263" cy="6839576"/>
          </a:xfrm>
          <a:prstGeom prst="rect">
            <a:avLst/>
          </a:prstGeom>
        </p:spPr>
      </p:pic>
    </p:spTree>
    <p:extLst>
      <p:ext uri="{BB962C8B-B14F-4D97-AF65-F5344CB8AC3E}">
        <p14:creationId xmlns:p14="http://schemas.microsoft.com/office/powerpoint/2010/main" val="757213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62870" y="386863"/>
            <a:ext cx="8774722" cy="757826"/>
          </a:xfrm>
        </p:spPr>
        <p:txBody>
          <a:bodyPr/>
          <a:lstStyle/>
          <a:p>
            <a:r>
              <a:rPr lang="fr-FR" sz="4000" b="1" dirty="0"/>
              <a:t>1.0 </a:t>
            </a:r>
            <a:r>
              <a:rPr lang="fr-FR" sz="4000" dirty="0"/>
              <a:t>GENERAL CONTEXT</a:t>
            </a:r>
            <a:endParaRPr lang="en-US" sz="4000" dirty="0"/>
          </a:p>
        </p:txBody>
      </p:sp>
      <p:grpSp>
        <p:nvGrpSpPr>
          <p:cNvPr id="5" name="Group 4"/>
          <p:cNvGrpSpPr/>
          <p:nvPr/>
        </p:nvGrpSpPr>
        <p:grpSpPr>
          <a:xfrm>
            <a:off x="4906107" y="1749493"/>
            <a:ext cx="6286501" cy="574688"/>
            <a:chOff x="4906107" y="1749493"/>
            <a:chExt cx="6286501" cy="574688"/>
          </a:xfrm>
        </p:grpSpPr>
        <p:sp>
          <p:nvSpPr>
            <p:cNvPr id="10" name="Subtitle 1"/>
            <p:cNvSpPr txBox="1">
              <a:spLocks/>
            </p:cNvSpPr>
            <p:nvPr/>
          </p:nvSpPr>
          <p:spPr>
            <a:xfrm>
              <a:off x="4906107" y="1749493"/>
              <a:ext cx="6286501"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1.1    </a:t>
              </a:r>
              <a:r>
                <a:rPr lang="fr-FR" sz="3500" dirty="0" err="1"/>
                <a:t>Presentation</a:t>
              </a:r>
              <a:r>
                <a:rPr lang="fr-FR" sz="3500" dirty="0"/>
                <a:t> of the</a:t>
              </a:r>
            </a:p>
            <a:p>
              <a:r>
                <a:rPr lang="fr-FR" sz="3500" dirty="0"/>
                <a:t>  	  host </a:t>
              </a:r>
              <a:r>
                <a:rPr lang="fr-FR" sz="3500" dirty="0" err="1"/>
                <a:t>company</a:t>
              </a:r>
              <a:endParaRPr lang="fr-FR" sz="3500" dirty="0"/>
            </a:p>
          </p:txBody>
        </p:sp>
        <p:cxnSp>
          <p:nvCxnSpPr>
            <p:cNvPr id="11" name="Straight Connector 26"/>
            <p:cNvCxnSpPr/>
            <p:nvPr/>
          </p:nvCxnSpPr>
          <p:spPr>
            <a:xfrm>
              <a:off x="5892582" y="1873899"/>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906107" y="4321534"/>
            <a:ext cx="5488247" cy="574688"/>
            <a:chOff x="4906107" y="4321534"/>
            <a:chExt cx="5488247" cy="574688"/>
          </a:xfrm>
        </p:grpSpPr>
        <p:sp>
          <p:nvSpPr>
            <p:cNvPr id="13" name="Subtitle 1"/>
            <p:cNvSpPr txBox="1">
              <a:spLocks/>
            </p:cNvSpPr>
            <p:nvPr/>
          </p:nvSpPr>
          <p:spPr>
            <a:xfrm>
              <a:off x="4906107" y="4321534"/>
              <a:ext cx="5488247"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1.3    </a:t>
              </a:r>
              <a:r>
                <a:rPr lang="fr-FR" sz="3500" dirty="0" err="1"/>
                <a:t>Problematic</a:t>
              </a:r>
              <a:endParaRPr lang="fr-FR" sz="3500" dirty="0"/>
            </a:p>
          </p:txBody>
        </p:sp>
        <p:cxnSp>
          <p:nvCxnSpPr>
            <p:cNvPr id="14" name="Straight Connector 26"/>
            <p:cNvCxnSpPr/>
            <p:nvPr/>
          </p:nvCxnSpPr>
          <p:spPr>
            <a:xfrm>
              <a:off x="5892582" y="4436491"/>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06106" y="3418801"/>
            <a:ext cx="5488247" cy="574688"/>
            <a:chOff x="4906107" y="4656908"/>
            <a:chExt cx="5488247" cy="574688"/>
          </a:xfrm>
        </p:grpSpPr>
        <p:sp>
          <p:nvSpPr>
            <p:cNvPr id="15" name="Subtitle 1"/>
            <p:cNvSpPr txBox="1">
              <a:spLocks/>
            </p:cNvSpPr>
            <p:nvPr/>
          </p:nvSpPr>
          <p:spPr>
            <a:xfrm>
              <a:off x="4906107" y="4656908"/>
              <a:ext cx="5488247"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1.2    </a:t>
              </a:r>
              <a:r>
                <a:rPr lang="fr-FR" sz="3500" dirty="0"/>
                <a:t>Motivation</a:t>
              </a:r>
            </a:p>
          </p:txBody>
        </p:sp>
        <p:cxnSp>
          <p:nvCxnSpPr>
            <p:cNvPr id="16" name="Straight Connector 26"/>
            <p:cNvCxnSpPr/>
            <p:nvPr/>
          </p:nvCxnSpPr>
          <p:spPr>
            <a:xfrm>
              <a:off x="5892582" y="4781314"/>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0" y="152400"/>
            <a:ext cx="1175657" cy="992289"/>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018441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088803" y="3383455"/>
            <a:ext cx="2902334"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1.0    General </a:t>
            </a:r>
            <a:r>
              <a:rPr lang="fr-FR" sz="2000" b="1" dirty="0" err="1">
                <a:solidFill>
                  <a:schemeClr val="bg1"/>
                </a:solidFill>
                <a:latin typeface="Lato" charset="0"/>
                <a:ea typeface="Lato" charset="0"/>
                <a:cs typeface="Lato" charset="0"/>
              </a:rPr>
              <a:t>Context</a:t>
            </a:r>
            <a:r>
              <a:rPr lang="fr-FR" sz="1800" dirty="0" err="1">
                <a:solidFill>
                  <a:schemeClr val="bg1"/>
                </a:solidFill>
                <a:latin typeface="Lato" charset="0"/>
                <a:ea typeface="Lato" charset="0"/>
                <a:cs typeface="Lato" charset="0"/>
              </a:rPr>
              <a:t>T</a:t>
            </a:r>
            <a:endParaRPr lang="fr-FR" sz="1800" dirty="0">
              <a:solidFill>
                <a:schemeClr val="bg1"/>
              </a:solidFill>
              <a:latin typeface="Lato" charset="0"/>
              <a:ea typeface="Lato" charset="0"/>
              <a:cs typeface="Lato" charset="0"/>
            </a:endParaRPr>
          </a:p>
        </p:txBody>
      </p:sp>
      <p:sp>
        <p:nvSpPr>
          <p:cNvPr id="5" name="ZoneTexte 9"/>
          <p:cNvSpPr txBox="1"/>
          <p:nvPr/>
        </p:nvSpPr>
        <p:spPr>
          <a:xfrm>
            <a:off x="859537" y="21852"/>
            <a:ext cx="5644780" cy="461665"/>
          </a:xfrm>
          <a:prstGeom prst="rect">
            <a:avLst/>
          </a:prstGeom>
          <a:noFill/>
        </p:spPr>
        <p:txBody>
          <a:bodyPr wrap="square" rtlCol="0">
            <a:spAutoFit/>
          </a:bodyPr>
          <a:lstStyle/>
          <a:p>
            <a:r>
              <a:rPr lang="fr-FR" sz="2000" b="1" dirty="0">
                <a:solidFill>
                  <a:schemeClr val="bg1"/>
                </a:solidFill>
                <a:latin typeface="Lato" charset="0"/>
                <a:ea typeface="Lato" charset="0"/>
                <a:cs typeface="Lato" charset="0"/>
              </a:rPr>
              <a:t>1.1</a:t>
            </a:r>
            <a:r>
              <a:rPr lang="fr-FR" sz="2400" b="1" dirty="0">
                <a:solidFill>
                  <a:schemeClr val="bg1"/>
                </a:solidFill>
                <a:latin typeface="Lato" charset="0"/>
                <a:ea typeface="Lato" charset="0"/>
                <a:cs typeface="Lato" charset="0"/>
              </a:rPr>
              <a:t>  </a:t>
            </a:r>
            <a:r>
              <a:rPr lang="fr-FR" sz="1800" dirty="0" err="1">
                <a:solidFill>
                  <a:schemeClr val="bg1"/>
                </a:solidFill>
                <a:latin typeface="Lato" charset="0"/>
                <a:ea typeface="Lato" charset="0"/>
                <a:cs typeface="Lato" charset="0"/>
              </a:rPr>
              <a:t>Presentation</a:t>
            </a:r>
            <a:r>
              <a:rPr lang="fr-FR" sz="1800" dirty="0">
                <a:solidFill>
                  <a:schemeClr val="bg1"/>
                </a:solidFill>
                <a:latin typeface="Lato" charset="0"/>
                <a:ea typeface="Lato" charset="0"/>
                <a:cs typeface="Lato" charset="0"/>
              </a:rPr>
              <a:t> of the host </a:t>
            </a:r>
            <a:r>
              <a:rPr lang="fr-FR" sz="1800" dirty="0" err="1">
                <a:solidFill>
                  <a:schemeClr val="bg1"/>
                </a:solidFill>
                <a:latin typeface="Lato" charset="0"/>
                <a:ea typeface="Lato" charset="0"/>
                <a:cs typeface="Lato" charset="0"/>
              </a:rPr>
              <a:t>company</a:t>
            </a:r>
            <a:endParaRPr lang="fr-FR" sz="1800" dirty="0">
              <a:solidFill>
                <a:schemeClr val="bg1"/>
              </a:solidFill>
              <a:latin typeface="Lato" charset="0"/>
              <a:ea typeface="Lato" charset="0"/>
              <a:cs typeface="Lato" charset="0"/>
            </a:endParaRPr>
          </a:p>
        </p:txBody>
      </p:sp>
      <p:cxnSp>
        <p:nvCxnSpPr>
          <p:cNvPr id="6" name="Straight Connector 26"/>
          <p:cNvCxnSpPr/>
          <p:nvPr/>
        </p:nvCxnSpPr>
        <p:spPr>
          <a:xfrm>
            <a:off x="1518249" y="119516"/>
            <a:ext cx="0" cy="364001"/>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4328747"/>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859536" cy="84405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0" y="6297282"/>
            <a:ext cx="859536" cy="543255"/>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53807" y="6255762"/>
            <a:ext cx="859536" cy="584775"/>
          </a:xfrm>
          <a:prstGeom prst="rect">
            <a:avLst/>
          </a:prstGeom>
          <a:noFill/>
        </p:spPr>
        <p:txBody>
          <a:bodyPr wrap="square" rtlCol="0">
            <a:spAutoFit/>
          </a:bodyPr>
          <a:lstStyle/>
          <a:p>
            <a:pPr algn="ctr"/>
            <a:r>
              <a:rPr lang="fr-FR" sz="1600" b="1" i="0" dirty="0">
                <a:solidFill>
                  <a:schemeClr val="bg1"/>
                </a:solidFill>
                <a:latin typeface="Lato" charset="0"/>
                <a:ea typeface="Lato" charset="0"/>
                <a:cs typeface="Lato" charset="0"/>
              </a:rPr>
              <a:t>2021</a:t>
            </a:r>
          </a:p>
          <a:p>
            <a:pPr algn="ctr"/>
            <a:r>
              <a:rPr lang="fr-FR" sz="1600" dirty="0">
                <a:solidFill>
                  <a:schemeClr val="bg1"/>
                </a:solidFill>
                <a:latin typeface="Lato" charset="0"/>
                <a:ea typeface="Lato" charset="0"/>
                <a:cs typeface="Lato" charset="0"/>
              </a:rPr>
              <a:t>PFE</a:t>
            </a:r>
            <a:endParaRPr lang="fr-FR" sz="1600" i="0" dirty="0">
              <a:solidFill>
                <a:schemeClr val="bg1"/>
              </a:solidFill>
              <a:latin typeface="Lato" charset="0"/>
              <a:ea typeface="Lato" charset="0"/>
              <a:cs typeface="Lato" charset="0"/>
            </a:endParaRPr>
          </a:p>
        </p:txBody>
      </p:sp>
      <p:sp>
        <p:nvSpPr>
          <p:cNvPr id="16" name="TextBox 15"/>
          <p:cNvSpPr txBox="1"/>
          <p:nvPr/>
        </p:nvSpPr>
        <p:spPr>
          <a:xfrm>
            <a:off x="1518249" y="3359251"/>
            <a:ext cx="8951631" cy="2677656"/>
          </a:xfrm>
          <a:prstGeom prst="rect">
            <a:avLst/>
          </a:prstGeom>
          <a:noFill/>
        </p:spPr>
        <p:txBody>
          <a:bodyPr wrap="square" rtlCol="0">
            <a:spAutoFit/>
          </a:bodyPr>
          <a:lstStyle/>
          <a:p>
            <a:r>
              <a:rPr lang="fr-FR" sz="2400" b="1" dirty="0" err="1">
                <a:latin typeface="Lato"/>
              </a:rPr>
              <a:t>Mega</a:t>
            </a:r>
            <a:r>
              <a:rPr lang="fr-FR" sz="2400" b="1" dirty="0">
                <a:latin typeface="Lato"/>
              </a:rPr>
              <a:t>-DEV. </a:t>
            </a:r>
            <a:r>
              <a:rPr lang="fr-FR" sz="2400" dirty="0">
                <a:latin typeface="Lato"/>
              </a:rPr>
              <a:t> </a:t>
            </a:r>
            <a:r>
              <a:rPr lang="fr-FR" sz="2400" dirty="0" err="1">
                <a:latin typeface="Lato"/>
              </a:rPr>
              <a:t>is</a:t>
            </a:r>
            <a:r>
              <a:rPr lang="fr-FR" sz="2400" dirty="0">
                <a:latin typeface="Lato"/>
              </a:rPr>
              <a:t> a digital </a:t>
            </a:r>
            <a:r>
              <a:rPr lang="fr-FR" sz="2400" dirty="0" err="1">
                <a:latin typeface="Lato"/>
              </a:rPr>
              <a:t>agency</a:t>
            </a:r>
            <a:r>
              <a:rPr lang="fr-FR" sz="2400" dirty="0">
                <a:latin typeface="Lato"/>
              </a:rPr>
              <a:t> </a:t>
            </a:r>
            <a:r>
              <a:rPr lang="fr-FR" sz="2400" dirty="0" err="1">
                <a:latin typeface="Lato"/>
              </a:rPr>
              <a:t>based</a:t>
            </a:r>
            <a:r>
              <a:rPr lang="fr-FR" sz="2400" dirty="0">
                <a:latin typeface="Lato"/>
              </a:rPr>
              <a:t> In </a:t>
            </a:r>
            <a:r>
              <a:rPr lang="fr-FR" sz="2400" dirty="0" err="1">
                <a:latin typeface="Lato"/>
              </a:rPr>
              <a:t>djerba</a:t>
            </a:r>
            <a:r>
              <a:rPr lang="fr-FR" sz="2400" dirty="0">
                <a:latin typeface="Lato"/>
              </a:rPr>
              <a:t> </a:t>
            </a:r>
            <a:r>
              <a:rPr lang="fr-FR" sz="2400" dirty="0" err="1">
                <a:latin typeface="Lato"/>
              </a:rPr>
              <a:t>Houmet</a:t>
            </a:r>
            <a:r>
              <a:rPr lang="fr-FR" sz="2400" dirty="0">
                <a:latin typeface="Lato"/>
              </a:rPr>
              <a:t>-souk.</a:t>
            </a:r>
          </a:p>
          <a:p>
            <a:r>
              <a:rPr lang="fr-FR" sz="2400" b="1" dirty="0">
                <a:latin typeface="Lato"/>
                <a:ea typeface="Lato" charset="0"/>
                <a:cs typeface="Lato" charset="0"/>
              </a:rPr>
              <a:t>Services:</a:t>
            </a:r>
          </a:p>
          <a:p>
            <a:r>
              <a:rPr lang="fr-FR" sz="2400" i="0" dirty="0">
                <a:latin typeface="Lato"/>
                <a:ea typeface="Lato" charset="0"/>
                <a:cs typeface="Lato" charset="0"/>
              </a:rPr>
              <a:t>Web/mobile </a:t>
            </a:r>
            <a:r>
              <a:rPr lang="fr-FR" sz="2400" i="0" dirty="0" err="1">
                <a:latin typeface="Lato"/>
                <a:ea typeface="Lato" charset="0"/>
                <a:cs typeface="Lato" charset="0"/>
              </a:rPr>
              <a:t>development</a:t>
            </a:r>
            <a:endParaRPr lang="fr-FR" sz="2400" i="0" dirty="0">
              <a:latin typeface="Lato"/>
              <a:ea typeface="Lato" charset="0"/>
              <a:cs typeface="Lato" charset="0"/>
            </a:endParaRPr>
          </a:p>
          <a:p>
            <a:r>
              <a:rPr lang="en-US" sz="2400" i="0" dirty="0">
                <a:effectLst/>
                <a:latin typeface="Lato"/>
              </a:rPr>
              <a:t>Software Solutions</a:t>
            </a:r>
          </a:p>
          <a:p>
            <a:r>
              <a:rPr lang="en-US" sz="2400" i="0" dirty="0">
                <a:effectLst/>
                <a:latin typeface="Lato"/>
              </a:rPr>
              <a:t>Digital Marketing</a:t>
            </a:r>
          </a:p>
          <a:p>
            <a:endParaRPr lang="fr-FR" sz="2400" b="1" i="0" dirty="0">
              <a:latin typeface="Lato"/>
              <a:ea typeface="Lato" charset="0"/>
              <a:cs typeface="Lato" charset="0"/>
            </a:endParaRPr>
          </a:p>
          <a:p>
            <a:endParaRPr lang="fr-FR" sz="2400" b="1" i="0" dirty="0">
              <a:latin typeface="Lato"/>
              <a:ea typeface="Lato" charset="0"/>
              <a:cs typeface="Lato" charset="0"/>
            </a:endParaRPr>
          </a:p>
        </p:txBody>
      </p:sp>
      <p:pic>
        <p:nvPicPr>
          <p:cNvPr id="3" name="Picture 2">
            <a:extLst>
              <a:ext uri="{FF2B5EF4-FFF2-40B4-BE49-F238E27FC236}">
                <a16:creationId xmlns:a16="http://schemas.microsoft.com/office/drawing/2014/main" id="{2F2579DD-48DC-47EF-96C9-8C910318836D}"/>
              </a:ext>
            </a:extLst>
          </p:cNvPr>
          <p:cNvPicPr>
            <a:picLocks noChangeAspect="1"/>
          </p:cNvPicPr>
          <p:nvPr/>
        </p:nvPicPr>
        <p:blipFill>
          <a:blip r:embed="rId3"/>
          <a:stretch>
            <a:fillRect/>
          </a:stretch>
        </p:blipFill>
        <p:spPr>
          <a:xfrm>
            <a:off x="3681927" y="1542295"/>
            <a:ext cx="5374195" cy="1338065"/>
          </a:xfrm>
          <a:prstGeom prst="rect">
            <a:avLst/>
          </a:prstGeom>
        </p:spPr>
      </p:pic>
    </p:spTree>
    <p:extLst>
      <p:ext uri="{BB962C8B-B14F-4D97-AF65-F5344CB8AC3E}">
        <p14:creationId xmlns:p14="http://schemas.microsoft.com/office/powerpoint/2010/main" val="180374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058053" y="3433574"/>
            <a:ext cx="2840842"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1.0    </a:t>
            </a:r>
            <a:r>
              <a:rPr lang="fr-FR" sz="1800" dirty="0">
                <a:solidFill>
                  <a:schemeClr val="bg1"/>
                </a:solidFill>
                <a:latin typeface="Lato" charset="0"/>
                <a:ea typeface="Lato" charset="0"/>
                <a:cs typeface="Lato" charset="0"/>
              </a:rPr>
              <a:t>GENERAL CONTEXT</a:t>
            </a:r>
          </a:p>
        </p:txBody>
      </p:sp>
      <p:sp>
        <p:nvSpPr>
          <p:cNvPr id="5" name="ZoneTexte 9"/>
          <p:cNvSpPr txBox="1"/>
          <p:nvPr/>
        </p:nvSpPr>
        <p:spPr>
          <a:xfrm>
            <a:off x="1188298" y="21852"/>
            <a:ext cx="1721946"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1.2</a:t>
            </a:r>
            <a:r>
              <a:rPr lang="fr-FR" sz="2000" b="1" dirty="0">
                <a:solidFill>
                  <a:schemeClr val="bg1"/>
                </a:solidFill>
                <a:latin typeface="Lato" charset="0"/>
                <a:ea typeface="Lato" charset="0"/>
                <a:cs typeface="Lato" charset="0"/>
              </a:rPr>
              <a:t>    </a:t>
            </a:r>
            <a:r>
              <a:rPr lang="fr-FR" sz="1600" dirty="0">
                <a:solidFill>
                  <a:schemeClr val="bg1"/>
                </a:solidFill>
                <a:latin typeface="Lato" charset="0"/>
                <a:ea typeface="Lato" charset="0"/>
                <a:cs typeface="Lato" charset="0"/>
              </a:rPr>
              <a:t>Motivation</a:t>
            </a: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4328747"/>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859536" cy="84405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0" y="6297282"/>
            <a:ext cx="859536" cy="543255"/>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53807" y="6255762"/>
            <a:ext cx="859536" cy="584775"/>
          </a:xfrm>
          <a:prstGeom prst="rect">
            <a:avLst/>
          </a:prstGeom>
          <a:noFill/>
        </p:spPr>
        <p:txBody>
          <a:bodyPr wrap="square" rtlCol="0">
            <a:spAutoFit/>
          </a:bodyPr>
          <a:lstStyle/>
          <a:p>
            <a:pPr algn="ctr"/>
            <a:r>
              <a:rPr lang="fr-FR" sz="1600" b="1" i="0" dirty="0">
                <a:solidFill>
                  <a:schemeClr val="bg1"/>
                </a:solidFill>
                <a:latin typeface="Lato" charset="0"/>
                <a:ea typeface="Lato" charset="0"/>
                <a:cs typeface="Lato" charset="0"/>
              </a:rPr>
              <a:t>2021</a:t>
            </a:r>
          </a:p>
          <a:p>
            <a:pPr algn="ctr"/>
            <a:r>
              <a:rPr lang="fr-FR" sz="1600" dirty="0">
                <a:solidFill>
                  <a:schemeClr val="bg1"/>
                </a:solidFill>
                <a:latin typeface="Lato" charset="0"/>
                <a:ea typeface="Lato" charset="0"/>
                <a:cs typeface="Lato" charset="0"/>
              </a:rPr>
              <a:t>PFE</a:t>
            </a:r>
            <a:endParaRPr lang="fr-FR" sz="1600" i="0" dirty="0">
              <a:solidFill>
                <a:schemeClr val="bg1"/>
              </a:solidFill>
              <a:latin typeface="Lato" charset="0"/>
              <a:ea typeface="Lato" charset="0"/>
              <a:cs typeface="Lato" charset="0"/>
            </a:endParaRPr>
          </a:p>
        </p:txBody>
      </p:sp>
      <p:sp>
        <p:nvSpPr>
          <p:cNvPr id="13" name="TextBox 12">
            <a:extLst>
              <a:ext uri="{FF2B5EF4-FFF2-40B4-BE49-F238E27FC236}">
                <a16:creationId xmlns:a16="http://schemas.microsoft.com/office/drawing/2014/main" id="{10B811EE-6F67-48EC-B391-283EC5B8B2BE}"/>
              </a:ext>
            </a:extLst>
          </p:cNvPr>
          <p:cNvSpPr txBox="1"/>
          <p:nvPr/>
        </p:nvSpPr>
        <p:spPr>
          <a:xfrm>
            <a:off x="1188297" y="2213208"/>
            <a:ext cx="3000831" cy="1815882"/>
          </a:xfrm>
          <a:prstGeom prst="rect">
            <a:avLst/>
          </a:prstGeom>
          <a:noFill/>
        </p:spPr>
        <p:txBody>
          <a:bodyPr wrap="square" rtlCol="0">
            <a:spAutoFit/>
          </a:bodyPr>
          <a:lstStyle/>
          <a:p>
            <a:r>
              <a:rPr lang="fr-FR" sz="2800" dirty="0" err="1">
                <a:latin typeface="Lato" charset="0"/>
                <a:ea typeface="Lato" charset="0"/>
                <a:cs typeface="Lato" charset="0"/>
              </a:rPr>
              <a:t>Exercicing</a:t>
            </a:r>
            <a:r>
              <a:rPr lang="fr-FR" sz="2800" dirty="0">
                <a:latin typeface="Lato" charset="0"/>
                <a:ea typeface="Lato" charset="0"/>
                <a:cs typeface="Lato" charset="0"/>
              </a:rPr>
              <a:t> </a:t>
            </a:r>
            <a:r>
              <a:rPr lang="fr-FR" sz="2800" dirty="0" err="1">
                <a:latin typeface="Lato" charset="0"/>
                <a:ea typeface="Lato" charset="0"/>
                <a:cs typeface="Lato" charset="0"/>
              </a:rPr>
              <a:t>is</a:t>
            </a:r>
            <a:r>
              <a:rPr lang="fr-FR" sz="2800" dirty="0">
                <a:latin typeface="Lato" charset="0"/>
                <a:ea typeface="Lato" charset="0"/>
                <a:cs typeface="Lato" charset="0"/>
              </a:rPr>
              <a:t> the key to </a:t>
            </a:r>
            <a:r>
              <a:rPr lang="fr-FR" sz="2800" dirty="0" err="1">
                <a:latin typeface="Lato" charset="0"/>
                <a:ea typeface="Lato" charset="0"/>
                <a:cs typeface="Lato" charset="0"/>
              </a:rPr>
              <a:t>better</a:t>
            </a:r>
            <a:r>
              <a:rPr lang="fr-FR" sz="2800" dirty="0">
                <a:latin typeface="Lato" charset="0"/>
                <a:ea typeface="Lato" charset="0"/>
                <a:cs typeface="Lato" charset="0"/>
              </a:rPr>
              <a:t> </a:t>
            </a:r>
            <a:r>
              <a:rPr lang="fr-FR" sz="2800" dirty="0" err="1">
                <a:latin typeface="Lato" charset="0"/>
                <a:ea typeface="Lato" charset="0"/>
                <a:cs typeface="Lato" charset="0"/>
              </a:rPr>
              <a:t>health</a:t>
            </a:r>
            <a:r>
              <a:rPr lang="fr-FR" sz="2800" dirty="0">
                <a:latin typeface="Lato" charset="0"/>
                <a:ea typeface="Lato" charset="0"/>
                <a:cs typeface="Lato" charset="0"/>
              </a:rPr>
              <a:t> and longer life</a:t>
            </a:r>
            <a:endParaRPr lang="fr-FR" sz="2800" i="0" dirty="0">
              <a:latin typeface="Lato" charset="0"/>
              <a:ea typeface="Lato" charset="0"/>
              <a:cs typeface="Lato" charset="0"/>
            </a:endParaRPr>
          </a:p>
        </p:txBody>
      </p:sp>
      <p:pic>
        <p:nvPicPr>
          <p:cNvPr id="14" name="Picture 13">
            <a:extLst>
              <a:ext uri="{FF2B5EF4-FFF2-40B4-BE49-F238E27FC236}">
                <a16:creationId xmlns:a16="http://schemas.microsoft.com/office/drawing/2014/main" id="{D75CF6D6-B36E-4ED7-B713-E02AA64ED1C2}"/>
              </a:ext>
            </a:extLst>
          </p:cNvPr>
          <p:cNvPicPr>
            <a:picLocks noChangeAspect="1"/>
          </p:cNvPicPr>
          <p:nvPr/>
        </p:nvPicPr>
        <p:blipFill>
          <a:blip r:embed="rId3"/>
          <a:stretch>
            <a:fillRect/>
          </a:stretch>
        </p:blipFill>
        <p:spPr>
          <a:xfrm>
            <a:off x="5313945" y="960401"/>
            <a:ext cx="4752381" cy="4752381"/>
          </a:xfrm>
          <a:prstGeom prst="rect">
            <a:avLst/>
          </a:prstGeom>
        </p:spPr>
      </p:pic>
    </p:spTree>
    <p:extLst>
      <p:ext uri="{BB962C8B-B14F-4D97-AF65-F5344CB8AC3E}">
        <p14:creationId xmlns:p14="http://schemas.microsoft.com/office/powerpoint/2010/main" val="180374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122979" y="3403094"/>
            <a:ext cx="2970686"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1.0    </a:t>
            </a:r>
            <a:r>
              <a:rPr lang="fr-FR" sz="1800" b="1" dirty="0">
                <a:solidFill>
                  <a:schemeClr val="bg1"/>
                </a:solidFill>
                <a:latin typeface="Lato" charset="0"/>
                <a:ea typeface="Lato" charset="0"/>
                <a:cs typeface="Lato" charset="0"/>
              </a:rPr>
              <a:t>GENERAL CONTEXT</a:t>
            </a:r>
            <a:endParaRPr lang="fr-FR" sz="1800" dirty="0">
              <a:solidFill>
                <a:schemeClr val="bg1"/>
              </a:solidFill>
              <a:latin typeface="Lato" charset="0"/>
              <a:ea typeface="Lato" charset="0"/>
              <a:cs typeface="Lato" charset="0"/>
            </a:endParaRPr>
          </a:p>
        </p:txBody>
      </p:sp>
      <p:sp>
        <p:nvSpPr>
          <p:cNvPr id="5" name="ZoneTexte 9"/>
          <p:cNvSpPr txBox="1"/>
          <p:nvPr/>
        </p:nvSpPr>
        <p:spPr>
          <a:xfrm>
            <a:off x="1188298" y="21852"/>
            <a:ext cx="1871538"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1.3</a:t>
            </a:r>
            <a:r>
              <a:rPr lang="fr-FR" sz="2000" b="1"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Problematic</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4328747"/>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0" y="6281057"/>
            <a:ext cx="729343" cy="559481"/>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extBox 14"/>
          <p:cNvSpPr txBox="1"/>
          <p:nvPr/>
        </p:nvSpPr>
        <p:spPr>
          <a:xfrm>
            <a:off x="0" y="6281057"/>
            <a:ext cx="729343" cy="523220"/>
          </a:xfrm>
          <a:prstGeom prst="rect">
            <a:avLst/>
          </a:prstGeom>
          <a:noFill/>
        </p:spPr>
        <p:txBody>
          <a:bodyPr wrap="square" rtlCol="0">
            <a:spAutoFit/>
          </a:bodyPr>
          <a:lstStyle/>
          <a:p>
            <a:pPr algn="ctr"/>
            <a:r>
              <a:rPr lang="fr-FR" sz="1400" b="1" dirty="0">
                <a:solidFill>
                  <a:schemeClr val="bg1"/>
                </a:solidFill>
                <a:latin typeface="Lato" charset="0"/>
                <a:ea typeface="Lato" charset="0"/>
                <a:cs typeface="Lato" charset="0"/>
              </a:rPr>
              <a:t>2021</a:t>
            </a:r>
          </a:p>
          <a:p>
            <a:pPr algn="ctr"/>
            <a:r>
              <a:rPr lang="fr-FR" sz="1400" dirty="0">
                <a:solidFill>
                  <a:schemeClr val="bg1"/>
                </a:solidFill>
                <a:latin typeface="Lato" charset="0"/>
                <a:ea typeface="Lato" charset="0"/>
                <a:cs typeface="Lato" charset="0"/>
              </a:rPr>
              <a:t>PFE</a:t>
            </a:r>
            <a:endParaRPr lang="fr-FR" sz="1400" b="1" i="0" dirty="0">
              <a:solidFill>
                <a:schemeClr val="bg1"/>
              </a:solidFill>
              <a:latin typeface="Lato" charset="0"/>
              <a:ea typeface="Lato" charset="0"/>
              <a:cs typeface="Lato" charset="0"/>
            </a:endParaRPr>
          </a:p>
        </p:txBody>
      </p:sp>
      <p:sp>
        <p:nvSpPr>
          <p:cNvPr id="16" name="Rectangle 15"/>
          <p:cNvSpPr/>
          <p:nvPr/>
        </p:nvSpPr>
        <p:spPr>
          <a:xfrm>
            <a:off x="0" y="21852"/>
            <a:ext cx="729343" cy="82353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C9171B95-CF0C-4EFD-8B17-4A30B39C057E}"/>
              </a:ext>
            </a:extLst>
          </p:cNvPr>
          <p:cNvPicPr>
            <a:picLocks noChangeAspect="1"/>
          </p:cNvPicPr>
          <p:nvPr/>
        </p:nvPicPr>
        <p:blipFill>
          <a:blip r:embed="rId3"/>
          <a:stretch>
            <a:fillRect/>
          </a:stretch>
        </p:blipFill>
        <p:spPr>
          <a:xfrm>
            <a:off x="2737858" y="845389"/>
            <a:ext cx="7884422" cy="4618960"/>
          </a:xfrm>
          <a:prstGeom prst="rect">
            <a:avLst/>
          </a:prstGeom>
        </p:spPr>
      </p:pic>
    </p:spTree>
    <p:extLst>
      <p:ext uri="{BB962C8B-B14F-4D97-AF65-F5344CB8AC3E}">
        <p14:creationId xmlns:p14="http://schemas.microsoft.com/office/powerpoint/2010/main" val="99307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135352" y="3484612"/>
            <a:ext cx="2995436"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1.0 GENERAL CONTEXT</a:t>
            </a:r>
            <a:endParaRPr lang="fr-FR" sz="1800" dirty="0">
              <a:solidFill>
                <a:schemeClr val="bg1"/>
              </a:solidFill>
              <a:latin typeface="Lato" charset="0"/>
              <a:ea typeface="Lato" charset="0"/>
              <a:cs typeface="Lato" charset="0"/>
            </a:endParaRPr>
          </a:p>
        </p:txBody>
      </p:sp>
      <p:sp>
        <p:nvSpPr>
          <p:cNvPr id="5" name="ZoneTexte 9"/>
          <p:cNvSpPr txBox="1"/>
          <p:nvPr/>
        </p:nvSpPr>
        <p:spPr>
          <a:xfrm>
            <a:off x="1188298" y="21852"/>
            <a:ext cx="1824538"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1.3</a:t>
            </a:r>
            <a:r>
              <a:rPr lang="fr-FR" sz="2000" b="1" dirty="0">
                <a:solidFill>
                  <a:schemeClr val="bg1"/>
                </a:solidFill>
                <a:latin typeface="Lato" charset="0"/>
                <a:ea typeface="Lato" charset="0"/>
                <a:cs typeface="Lato" charset="0"/>
              </a:rPr>
              <a:t>    </a:t>
            </a:r>
            <a:r>
              <a:rPr lang="fr-FR" sz="1600"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Problematic</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4328747"/>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6139226"/>
            <a:ext cx="828136" cy="612266"/>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p:cNvSpPr txBox="1"/>
          <p:nvPr/>
        </p:nvSpPr>
        <p:spPr>
          <a:xfrm>
            <a:off x="0" y="6178158"/>
            <a:ext cx="828136" cy="584775"/>
          </a:xfrm>
          <a:prstGeom prst="rect">
            <a:avLst/>
          </a:prstGeom>
          <a:noFill/>
        </p:spPr>
        <p:txBody>
          <a:bodyPr wrap="square" rtlCol="0">
            <a:spAutoFit/>
          </a:bodyPr>
          <a:lstStyle/>
          <a:p>
            <a:pPr algn="ctr"/>
            <a:r>
              <a:rPr lang="fr-FR" sz="1600" b="1" dirty="0">
                <a:solidFill>
                  <a:schemeClr val="bg1"/>
                </a:solidFill>
                <a:latin typeface="Lato" charset="0"/>
                <a:ea typeface="Lato" charset="0"/>
                <a:cs typeface="Lato" charset="0"/>
              </a:rPr>
              <a:t>2020</a:t>
            </a:r>
          </a:p>
          <a:p>
            <a:pPr algn="ctr"/>
            <a:r>
              <a:rPr lang="fr-FR" sz="1600" i="0" dirty="0">
                <a:solidFill>
                  <a:schemeClr val="bg1"/>
                </a:solidFill>
                <a:latin typeface="Lato" charset="0"/>
                <a:ea typeface="Lato" charset="0"/>
                <a:cs typeface="Lato" charset="0"/>
              </a:rPr>
              <a:t>PFE</a:t>
            </a:r>
          </a:p>
        </p:txBody>
      </p:sp>
      <p:sp>
        <p:nvSpPr>
          <p:cNvPr id="15" name="Rectangle 14"/>
          <p:cNvSpPr/>
          <p:nvPr/>
        </p:nvSpPr>
        <p:spPr>
          <a:xfrm>
            <a:off x="1" y="119517"/>
            <a:ext cx="828136" cy="846641"/>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538" name="AutoShape 2" descr="Installer un logiciel | Super Geek - Dépannage informatiq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5540" name="AutoShape 4" descr="Installer un logiciel | Super Geek - Dépannage informatiq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5542" name="AutoShape 6" descr="Installer un logiciel | Super Geek - Dépannage informatiq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5547" name="AutoShape 11" descr="L'importance de l'accès aux services de plomberie 24/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E6BE2D89-ACF5-4AE0-ACE8-A0838E1D6C67}"/>
              </a:ext>
            </a:extLst>
          </p:cNvPr>
          <p:cNvPicPr>
            <a:picLocks noChangeAspect="1"/>
          </p:cNvPicPr>
          <p:nvPr/>
        </p:nvPicPr>
        <p:blipFill>
          <a:blip r:embed="rId3"/>
          <a:stretch>
            <a:fillRect/>
          </a:stretch>
        </p:blipFill>
        <p:spPr>
          <a:xfrm>
            <a:off x="2120263" y="823381"/>
            <a:ext cx="7968617" cy="5297084"/>
          </a:xfrm>
          <a:prstGeom prst="rect">
            <a:avLst/>
          </a:prstGeom>
        </p:spPr>
      </p:pic>
    </p:spTree>
    <p:extLst>
      <p:ext uri="{BB962C8B-B14F-4D97-AF65-F5344CB8AC3E}">
        <p14:creationId xmlns:p14="http://schemas.microsoft.com/office/powerpoint/2010/main" val="4136273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33470F-3267-4C76-9014-3D7375D12EDC}"/>
              </a:ext>
            </a:extLst>
          </p:cNvPr>
          <p:cNvPicPr>
            <a:picLocks noChangeAspect="1"/>
          </p:cNvPicPr>
          <p:nvPr/>
        </p:nvPicPr>
        <p:blipFill>
          <a:blip r:embed="rId3"/>
          <a:stretch>
            <a:fillRect/>
          </a:stretch>
        </p:blipFill>
        <p:spPr>
          <a:xfrm>
            <a:off x="1924050" y="1584106"/>
            <a:ext cx="8738631" cy="4913800"/>
          </a:xfrm>
          <a:prstGeom prst="rect">
            <a:avLst/>
          </a:prstGeom>
        </p:spPr>
      </p:pic>
      <p:sp>
        <p:nvSpPr>
          <p:cNvPr id="8" name="Rectangle 7">
            <a:extLst>
              <a:ext uri="{FF2B5EF4-FFF2-40B4-BE49-F238E27FC236}">
                <a16:creationId xmlns:a16="http://schemas.microsoft.com/office/drawing/2014/main" id="{0E828C62-3F6D-4587-879E-0F8F703CBF09}"/>
              </a:ext>
            </a:extLst>
          </p:cNvPr>
          <p:cNvSpPr/>
          <p:nvPr/>
        </p:nvSpPr>
        <p:spPr>
          <a:xfrm>
            <a:off x="1" y="119517"/>
            <a:ext cx="828136" cy="846641"/>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161A626A-E2A8-469C-861B-300A79243C6F}"/>
              </a:ext>
            </a:extLst>
          </p:cNvPr>
          <p:cNvSpPr/>
          <p:nvPr/>
        </p:nvSpPr>
        <p:spPr>
          <a:xfrm>
            <a:off x="0" y="6191773"/>
            <a:ext cx="828136" cy="612266"/>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1F98F360-7F1D-4245-9C46-2811151F6089}"/>
              </a:ext>
            </a:extLst>
          </p:cNvPr>
          <p:cNvSpPr txBox="1"/>
          <p:nvPr/>
        </p:nvSpPr>
        <p:spPr>
          <a:xfrm>
            <a:off x="0" y="6178158"/>
            <a:ext cx="828136" cy="584775"/>
          </a:xfrm>
          <a:prstGeom prst="rect">
            <a:avLst/>
          </a:prstGeom>
          <a:noFill/>
        </p:spPr>
        <p:txBody>
          <a:bodyPr wrap="square" rtlCol="0">
            <a:spAutoFit/>
          </a:bodyPr>
          <a:lstStyle/>
          <a:p>
            <a:pPr algn="ctr"/>
            <a:r>
              <a:rPr lang="fr-FR" sz="1600" b="1" dirty="0">
                <a:solidFill>
                  <a:schemeClr val="bg1"/>
                </a:solidFill>
                <a:latin typeface="Lato" charset="0"/>
                <a:ea typeface="Lato" charset="0"/>
                <a:cs typeface="Lato" charset="0"/>
              </a:rPr>
              <a:t>2020</a:t>
            </a:r>
          </a:p>
          <a:p>
            <a:pPr algn="ctr"/>
            <a:r>
              <a:rPr lang="fr-FR" sz="1600" i="0" dirty="0">
                <a:solidFill>
                  <a:schemeClr val="bg1"/>
                </a:solidFill>
                <a:latin typeface="Lato" charset="0"/>
                <a:ea typeface="Lato" charset="0"/>
                <a:cs typeface="Lato" charset="0"/>
              </a:rPr>
              <a:t>PFE</a:t>
            </a:r>
          </a:p>
        </p:txBody>
      </p:sp>
      <p:sp>
        <p:nvSpPr>
          <p:cNvPr id="7" name="ZoneTexte 9">
            <a:extLst>
              <a:ext uri="{FF2B5EF4-FFF2-40B4-BE49-F238E27FC236}">
                <a16:creationId xmlns:a16="http://schemas.microsoft.com/office/drawing/2014/main" id="{D45671B3-0CA6-4049-9A0B-D17974ABAF43}"/>
              </a:ext>
            </a:extLst>
          </p:cNvPr>
          <p:cNvSpPr txBox="1"/>
          <p:nvPr/>
        </p:nvSpPr>
        <p:spPr>
          <a:xfrm rot="16200000">
            <a:off x="-1135352" y="3484612"/>
            <a:ext cx="2995436"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1.0 GENERAL CONTEXT</a:t>
            </a:r>
            <a:endParaRPr lang="fr-FR" sz="180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1963027659"/>
      </p:ext>
    </p:extLst>
  </p:cSld>
  <p:clrMapOvr>
    <a:masterClrMapping/>
  </p:clrMapOvr>
  <p:transition spd="slow">
    <p:push dir="u"/>
  </p:transition>
</p:sld>
</file>

<file path=ppt/theme/theme1.xml><?xml version="1.0" encoding="utf-8"?>
<a:theme xmlns:a="http://schemas.openxmlformats.org/drawingml/2006/main" name="Thème Office">
  <a:themeElements>
    <a:clrScheme name="Personnalisée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b="1" i="0" dirty="0" smtClean="0">
            <a:solidFill>
              <a:schemeClr val="bg1"/>
            </a:solidFill>
            <a:latin typeface="Lato" charset="0"/>
            <a:ea typeface="Lato" charset="0"/>
            <a:cs typeface="Lato"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14424</TotalTime>
  <Words>1488</Words>
  <Application>Microsoft Office PowerPoint</Application>
  <PresentationFormat>Custom</PresentationFormat>
  <Paragraphs>263</Paragraphs>
  <Slides>34</Slides>
  <Notes>34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Calibri Light</vt:lpstr>
      <vt:lpstr>Lato</vt:lpstr>
      <vt:lpstr>Lato Light</vt:lpstr>
      <vt:lpstr>Lato Medium</vt:lpstr>
      <vt:lpstr>Open Sans</vt:lpstr>
      <vt:lpstr>Roboto Condensed Light (En-têtes)</vt:lpstr>
      <vt:lpstr>Titillium</vt:lpstr>
      <vt:lpstr>Wingdings</vt:lpstr>
      <vt:lpstr>Thème Office</vt:lpstr>
      <vt:lpstr>PowerPoint Presentation</vt:lpstr>
      <vt:lpstr>PLAN</vt:lpstr>
      <vt:lpstr>GENERAL CONTEXT</vt:lpstr>
      <vt:lpstr>1.0 GENERAL CONTEXT</vt:lpstr>
      <vt:lpstr>PowerPoint Presentation</vt:lpstr>
      <vt:lpstr>PowerPoint Presentation</vt:lpstr>
      <vt:lpstr>PowerPoint Presentation</vt:lpstr>
      <vt:lpstr>PowerPoint Presentation</vt:lpstr>
      <vt:lpstr>PowerPoint Presentation</vt:lpstr>
      <vt:lpstr>2.0 </vt:lpstr>
      <vt:lpstr>2.0 STUDY OF THE EXISTING        AND PROPSED SOLUTION</vt:lpstr>
      <vt:lpstr>PowerPoint Presentation</vt:lpstr>
      <vt:lpstr>PowerPoint Presentation</vt:lpstr>
      <vt:lpstr>PowerPoint Presentation</vt:lpstr>
      <vt:lpstr>PowerPoint Presentation</vt:lpstr>
      <vt:lpstr>PowerPoint Presentation</vt:lpstr>
      <vt:lpstr>Specifications</vt:lpstr>
      <vt:lpstr>3.0   Specifications</vt:lpstr>
      <vt:lpstr>PowerPoint Presentation</vt:lpstr>
      <vt:lpstr>PowerPoint Presentation</vt:lpstr>
      <vt:lpstr>PowerPoint Presentation</vt:lpstr>
      <vt:lpstr>PowerPoint Presentation</vt:lpstr>
      <vt:lpstr>PowerPoint Presentation</vt:lpstr>
      <vt:lpstr>Conception</vt:lpstr>
      <vt:lpstr>4.0 CONCEPTION</vt:lpstr>
      <vt:lpstr>PowerPoint Presentation</vt:lpstr>
      <vt:lpstr>PowerPoint Presentation</vt:lpstr>
      <vt:lpstr>Realisation</vt:lpstr>
      <vt:lpstr>PowerPoint Presentation</vt:lpstr>
      <vt:lpstr>DÉMONSTRATION</vt:lpstr>
      <vt:lpstr>CONCLUSION AND PERSPECTIVES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rami.ferjani</cp:lastModifiedBy>
  <cp:revision>1236</cp:revision>
  <cp:lastPrinted>2018-01-10T16:42:08Z</cp:lastPrinted>
  <dcterms:created xsi:type="dcterms:W3CDTF">2018-01-09T09:39:29Z</dcterms:created>
  <dcterms:modified xsi:type="dcterms:W3CDTF">2021-07-02T13:09:14Z</dcterms:modified>
</cp:coreProperties>
</file>